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7"/>
  </p:notesMasterIdLst>
  <p:sldIdLst>
    <p:sldId id="407" r:id="rId3"/>
    <p:sldId id="358" r:id="rId4"/>
    <p:sldId id="257" r:id="rId5"/>
    <p:sldId id="341" r:id="rId6"/>
    <p:sldId id="351" r:id="rId7"/>
    <p:sldId id="353" r:id="rId8"/>
    <p:sldId id="354" r:id="rId9"/>
    <p:sldId id="355" r:id="rId10"/>
    <p:sldId id="350" r:id="rId11"/>
    <p:sldId id="357" r:id="rId12"/>
    <p:sldId id="340" r:id="rId13"/>
    <p:sldId id="352" r:id="rId14"/>
    <p:sldId id="356" r:id="rId15"/>
    <p:sldId id="3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B81CB8E-823E-1E48-817E-095CACDA8C06}">
          <p14:sldIdLst>
            <p14:sldId id="407"/>
            <p14:sldId id="358"/>
            <p14:sldId id="257"/>
            <p14:sldId id="341"/>
            <p14:sldId id="351"/>
            <p14:sldId id="353"/>
            <p14:sldId id="354"/>
            <p14:sldId id="355"/>
            <p14:sldId id="350"/>
            <p14:sldId id="357"/>
            <p14:sldId id="340"/>
            <p14:sldId id="352"/>
            <p14:sldId id="356"/>
            <p14:sldId id="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845"/>
    <a:srgbClr val="253AA1"/>
    <a:srgbClr val="118085"/>
    <a:srgbClr val="EA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79252" autoAdjust="0"/>
  </p:normalViewPr>
  <p:slideViewPr>
    <p:cSldViewPr snapToGrid="0">
      <p:cViewPr varScale="1">
        <p:scale>
          <a:sx n="95" d="100"/>
          <a:sy n="95" d="100"/>
        </p:scale>
        <p:origin x="1488"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45D6D-D081-7D43-AB7F-F247AFAA1F83}" type="datetimeFigureOut">
              <a:rPr lang="en-US" smtClean="0"/>
              <a:t>10/29/24</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8AB3F-C384-124E-B83B-0640ED2B348F}" type="slidenum">
              <a:rPr lang="en-US" smtClean="0"/>
              <a:t>‹Nr.›</a:t>
            </a:fld>
            <a:endParaRPr lang="en-US"/>
          </a:p>
        </p:txBody>
      </p:sp>
    </p:spTree>
    <p:extLst>
      <p:ext uri="{BB962C8B-B14F-4D97-AF65-F5344CB8AC3E}">
        <p14:creationId xmlns:p14="http://schemas.microsoft.com/office/powerpoint/2010/main" val="427233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Good morning to everyone!</a:t>
            </a:r>
          </a:p>
          <a:p>
            <a:endParaRPr lang="en-US" dirty="0"/>
          </a:p>
          <a:p>
            <a:r>
              <a:rPr lang="en-US" dirty="0"/>
              <a:t>Regulatory impact assessment is a complex topic. I have broken the topic into subchapters concerning</a:t>
            </a:r>
          </a:p>
          <a:p>
            <a:endParaRPr lang="en-US" dirty="0"/>
          </a:p>
          <a:p>
            <a:pPr marL="171450" indent="-171450">
              <a:buFont typeface="Arial" panose="020B0604020202020204" pitchFamily="34" charset="0"/>
              <a:buChar char="•"/>
            </a:pPr>
            <a:r>
              <a:rPr lang="en-US" dirty="0"/>
              <a:t>An introduction to RIA</a:t>
            </a:r>
          </a:p>
          <a:p>
            <a:pPr marL="171450" indent="-171450">
              <a:buFont typeface="Arial" panose="020B0604020202020204" pitchFamily="34" charset="0"/>
              <a:buChar char="•"/>
            </a:pPr>
            <a:r>
              <a:rPr lang="en-US" dirty="0"/>
              <a:t>Roles in a RIA process</a:t>
            </a:r>
          </a:p>
          <a:p>
            <a:pPr marL="171450" indent="-171450">
              <a:buFont typeface="Arial" panose="020B0604020202020204" pitchFamily="34" charset="0"/>
              <a:buChar char="•"/>
            </a:pPr>
            <a:r>
              <a:rPr lang="en-US" dirty="0"/>
              <a:t>Costs and benefits of RIA</a:t>
            </a:r>
          </a:p>
          <a:p>
            <a:pPr marL="171450" indent="-171450">
              <a:buFont typeface="Arial" panose="020B0604020202020204" pitchFamily="34" charset="0"/>
              <a:buChar char="•"/>
            </a:pPr>
            <a:r>
              <a:rPr lang="en-US" dirty="0"/>
              <a:t>Alternatives to regulation, because a RIA might show that regulation is not the best tool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 will also talk about RIA and SMEs, which I think might be quite relevant in the MOZ context, because in many economies SME produce the largest part of GDP.</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Last but not least I will also cover the institutional framework that regulation and RIA need and how to manage RIA.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will be ample options for discussions and of course, you can ask questions at any time.</a:t>
            </a:r>
          </a:p>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1</a:t>
            </a:fld>
            <a:endParaRPr lang="en-US"/>
          </a:p>
        </p:txBody>
      </p:sp>
    </p:spTree>
    <p:extLst>
      <p:ext uri="{BB962C8B-B14F-4D97-AF65-F5344CB8AC3E}">
        <p14:creationId xmlns:p14="http://schemas.microsoft.com/office/powerpoint/2010/main" val="317425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The approach to RIA, to understand it better and see its impacts, a pilot phase can be used, followed by institutionalization of RIA for all or all major regulations </a:t>
            </a:r>
          </a:p>
          <a:p>
            <a:r>
              <a:rPr lang="en-US" dirty="0">
                <a:solidFill>
                  <a:srgbClr val="4C4845"/>
                </a:solidFill>
              </a:rPr>
              <a:t>This can mean to </a:t>
            </a:r>
          </a:p>
          <a:p>
            <a:pPr marL="171450" indent="-171450">
              <a:buFont typeface="Arial" panose="020B0604020202020204" pitchFamily="34" charset="0"/>
              <a:buChar char="•"/>
            </a:pPr>
            <a:r>
              <a:rPr lang="en-US" dirty="0">
                <a:solidFill>
                  <a:srgbClr val="4C4845"/>
                </a:solidFill>
              </a:rPr>
              <a:t>Starting with a simplified methodology, and then expand </a:t>
            </a:r>
          </a:p>
          <a:p>
            <a:pPr marL="171450" indent="-171450">
              <a:buFont typeface="Arial" panose="020B0604020202020204" pitchFamily="34" charset="0"/>
              <a:buChar char="•"/>
            </a:pPr>
            <a:r>
              <a:rPr lang="en-US" dirty="0">
                <a:solidFill>
                  <a:srgbClr val="4C4845"/>
                </a:solidFill>
              </a:rPr>
              <a:t>Starting from some institutions, and then expand RIA to others </a:t>
            </a:r>
          </a:p>
          <a:p>
            <a:pPr marL="171450" indent="-171450">
              <a:buFont typeface="Arial" panose="020B0604020202020204" pitchFamily="34" charset="0"/>
              <a:buChar char="•"/>
            </a:pPr>
            <a:r>
              <a:rPr lang="en-US" dirty="0">
                <a:solidFill>
                  <a:srgbClr val="4C4845"/>
                </a:solidFill>
              </a:rPr>
              <a:t>Starting from major regulatory proposals, and then lower the threshold to cover less significant regulations </a:t>
            </a:r>
          </a:p>
          <a:p>
            <a:pPr marL="171450" indent="-171450">
              <a:buFont typeface="Arial" panose="020B0604020202020204" pitchFamily="34" charset="0"/>
              <a:buChar char="•"/>
            </a:pPr>
            <a:r>
              <a:rPr lang="en-US" dirty="0">
                <a:solidFill>
                  <a:srgbClr val="4C4845"/>
                </a:solidFill>
              </a:rPr>
              <a:t>Starting with binding regulation and then moving to soft-law </a:t>
            </a:r>
          </a:p>
          <a:p>
            <a:pPr marL="171450" indent="-171450">
              <a:buFont typeface="Arial" panose="020B0604020202020204" pitchFamily="34" charset="0"/>
              <a:buChar char="•"/>
            </a:pPr>
            <a:r>
              <a:rPr lang="en-US" dirty="0">
                <a:solidFill>
                  <a:srgbClr val="4C4845"/>
                </a:solidFill>
              </a:rPr>
              <a:t>Moving from concentrated RIA expertise to more distributed responsibilities</a:t>
            </a:r>
          </a:p>
        </p:txBody>
      </p:sp>
      <p:sp>
        <p:nvSpPr>
          <p:cNvPr id="4" name="Foliennummernplatzhalter 3"/>
          <p:cNvSpPr>
            <a:spLocks noGrp="1"/>
          </p:cNvSpPr>
          <p:nvPr>
            <p:ph type="sldNum" sz="quarter" idx="5"/>
          </p:nvPr>
        </p:nvSpPr>
        <p:spPr/>
        <p:txBody>
          <a:bodyPr/>
          <a:lstStyle/>
          <a:p>
            <a:fld id="{F768AB3F-C384-124E-B83B-0640ED2B348F}" type="slidenum">
              <a:rPr lang="en-US" smtClean="0"/>
              <a:t>11</a:t>
            </a:fld>
            <a:endParaRPr lang="en-US"/>
          </a:p>
        </p:txBody>
      </p:sp>
    </p:spTree>
    <p:extLst>
      <p:ext uri="{BB962C8B-B14F-4D97-AF65-F5344CB8AC3E}">
        <p14:creationId xmlns:p14="http://schemas.microsoft.com/office/powerpoint/2010/main" val="284827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The responsibility for RIA program elements needs be allocated to government bodies developing regulatory proposals!</a:t>
            </a:r>
          </a:p>
          <a:p>
            <a:endParaRPr lang="en-US" dirty="0">
              <a:solidFill>
                <a:srgbClr val="4C4845"/>
              </a:solidFill>
            </a:endParaRPr>
          </a:p>
          <a:p>
            <a:r>
              <a:rPr lang="en-US" dirty="0">
                <a:solidFill>
                  <a:srgbClr val="4C4845"/>
                </a:solidFill>
              </a:rPr>
              <a:t>The can be a RIA core team on central level of "cross-functional" nature, i.e. involving individuals with different backgrounds and skills, this supports a </a:t>
            </a:r>
          </a:p>
          <a:p>
            <a:pPr marL="628650" lvl="1" indent="-171450">
              <a:buFont typeface="Arial" panose="020B0604020202020204" pitchFamily="34" charset="0"/>
              <a:buChar char="•"/>
            </a:pPr>
            <a:r>
              <a:rPr lang="en-US" dirty="0">
                <a:solidFill>
                  <a:srgbClr val="4C4845"/>
                </a:solidFill>
              </a:rPr>
              <a:t>Create inter-disciplinary (including inter-ministerial) groups where possible essential for RIA to be balanced and drafted by people with a diverse range of expertise</a:t>
            </a:r>
          </a:p>
          <a:p>
            <a:pPr marL="628650" lvl="1" indent="-171450">
              <a:buFont typeface="Arial" panose="020B0604020202020204" pitchFamily="34" charset="0"/>
              <a:buChar char="•"/>
            </a:pPr>
            <a:endParaRPr lang="en-US" dirty="0">
              <a:solidFill>
                <a:srgbClr val="4C4845"/>
              </a:solidFill>
            </a:endParaRPr>
          </a:p>
          <a:p>
            <a:pPr marL="0" lvl="0" indent="0">
              <a:buFont typeface="Arial" panose="020B0604020202020204" pitchFamily="34" charset="0"/>
              <a:buNone/>
            </a:pPr>
            <a:r>
              <a:rPr lang="en-US" dirty="0">
                <a:solidFill>
                  <a:srgbClr val="4C4845"/>
                </a:solidFill>
              </a:rPr>
              <a:t>This central unit can appointing sub-units with RIA expertise </a:t>
            </a:r>
            <a:r>
              <a:rPr lang="en-US" b="1" dirty="0">
                <a:solidFill>
                  <a:srgbClr val="4C4845"/>
                </a:solidFill>
              </a:rPr>
              <a:t>within relevant ministries </a:t>
            </a:r>
            <a:r>
              <a:rPr lang="en-US" dirty="0">
                <a:solidFill>
                  <a:srgbClr val="4C4845"/>
                </a:solidFill>
              </a:rPr>
              <a:t>or departments being essential, concentrating the need for advanced skills in the hands of a few experts per administration</a:t>
            </a:r>
          </a:p>
          <a:p>
            <a:endParaRPr lang="en-US" dirty="0">
              <a:solidFill>
                <a:srgbClr val="4C4845"/>
              </a:solidFill>
            </a:endParaRPr>
          </a:p>
          <a:p>
            <a:r>
              <a:rPr lang="en-US" dirty="0">
                <a:solidFill>
                  <a:srgbClr val="4C4845"/>
                </a:solidFill>
              </a:rPr>
              <a:t>Next to a structure being essential for effective RIA, regulatory oversight is a crucial precondition for a successful RIA</a:t>
            </a:r>
          </a:p>
          <a:p>
            <a:pPr marL="628650" lvl="1" indent="-171450">
              <a:buFont typeface="Arial" panose="020B0604020202020204" pitchFamily="34" charset="0"/>
              <a:buChar char="•"/>
            </a:pPr>
            <a:r>
              <a:rPr lang="en-US" dirty="0">
                <a:solidFill>
                  <a:srgbClr val="4C4845"/>
                </a:solidFill>
              </a:rPr>
              <a:t>This Oversight body needs to be independent from the one developing the draft regulation</a:t>
            </a:r>
          </a:p>
          <a:p>
            <a:pPr marL="628650" lvl="1" indent="-171450">
              <a:buFont typeface="Arial" panose="020B0604020202020204" pitchFamily="34" charset="0"/>
              <a:buChar char="•"/>
            </a:pPr>
            <a:r>
              <a:rPr lang="en-US" dirty="0">
                <a:solidFill>
                  <a:srgbClr val="4C4845"/>
                </a:solidFill>
              </a:rPr>
              <a:t>And it should </a:t>
            </a:r>
            <a:r>
              <a:rPr lang="en-US">
                <a:solidFill>
                  <a:srgbClr val="4C4845"/>
                </a:solidFill>
              </a:rPr>
              <a:t>be given </a:t>
            </a:r>
            <a:r>
              <a:rPr lang="en-US" dirty="0">
                <a:solidFill>
                  <a:srgbClr val="4C4845"/>
                </a:solidFill>
              </a:rPr>
              <a:t>consistent mandate</a:t>
            </a:r>
          </a:p>
        </p:txBody>
      </p:sp>
      <p:sp>
        <p:nvSpPr>
          <p:cNvPr id="4" name="Foliennummernplatzhalter 3"/>
          <p:cNvSpPr>
            <a:spLocks noGrp="1"/>
          </p:cNvSpPr>
          <p:nvPr>
            <p:ph type="sldNum" sz="quarter" idx="5"/>
          </p:nvPr>
        </p:nvSpPr>
        <p:spPr/>
        <p:txBody>
          <a:bodyPr/>
          <a:lstStyle/>
          <a:p>
            <a:fld id="{F768AB3F-C384-124E-B83B-0640ED2B348F}" type="slidenum">
              <a:rPr lang="en-US" smtClean="0"/>
              <a:t>12</a:t>
            </a:fld>
            <a:endParaRPr lang="en-US"/>
          </a:p>
        </p:txBody>
      </p:sp>
    </p:spTree>
    <p:extLst>
      <p:ext uri="{BB962C8B-B14F-4D97-AF65-F5344CB8AC3E}">
        <p14:creationId xmlns:p14="http://schemas.microsoft.com/office/powerpoint/2010/main" val="414025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768AB3F-C384-124E-B83B-0640ED2B348F}" type="slidenum">
              <a:rPr lang="en-US" smtClean="0"/>
              <a:t>14</a:t>
            </a:fld>
            <a:endParaRPr lang="en-US"/>
          </a:p>
        </p:txBody>
      </p:sp>
    </p:spTree>
    <p:extLst>
      <p:ext uri="{BB962C8B-B14F-4D97-AF65-F5344CB8AC3E}">
        <p14:creationId xmlns:p14="http://schemas.microsoft.com/office/powerpoint/2010/main" val="421068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this presentation I will focus on the roles and responsibilities in using RIA and implementing the RIA process.</a:t>
            </a:r>
          </a:p>
          <a:p>
            <a:endParaRPr lang="en-US" dirty="0"/>
          </a:p>
          <a:p>
            <a:r>
              <a:rPr lang="en-US" dirty="0"/>
              <a:t>You will see that this will also be addressed on day 3 when I will be speaking on governance of RIA.</a:t>
            </a:r>
          </a:p>
        </p:txBody>
      </p:sp>
      <p:sp>
        <p:nvSpPr>
          <p:cNvPr id="4" name="Foliennummernplatzhalter 3"/>
          <p:cNvSpPr>
            <a:spLocks noGrp="1"/>
          </p:cNvSpPr>
          <p:nvPr>
            <p:ph type="sldNum" sz="quarter" idx="5"/>
          </p:nvPr>
        </p:nvSpPr>
        <p:spPr/>
        <p:txBody>
          <a:bodyPr/>
          <a:lstStyle/>
          <a:p>
            <a:fld id="{F768AB3F-C384-124E-B83B-0640ED2B348F}" type="slidenum">
              <a:rPr lang="en-US" smtClean="0"/>
              <a:t>2</a:t>
            </a:fld>
            <a:endParaRPr lang="en-US"/>
          </a:p>
        </p:txBody>
      </p:sp>
    </p:spTree>
    <p:extLst>
      <p:ext uri="{BB962C8B-B14F-4D97-AF65-F5344CB8AC3E}">
        <p14:creationId xmlns:p14="http://schemas.microsoft.com/office/powerpoint/2010/main" val="182163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algn="l" rtl="0" eaLnBrk="1" fontAlgn="b" latinLnBrk="0" hangingPunct="1">
              <a:lnSpc>
                <a:spcPct val="107000"/>
              </a:lnSpc>
              <a:spcBef>
                <a:spcPts val="0"/>
              </a:spcBef>
              <a:spcAft>
                <a:spcPts val="800"/>
              </a:spcAft>
            </a:pPr>
            <a:r>
              <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rPr>
              <a:t>I will jump </a:t>
            </a:r>
            <a:r>
              <a:rPr lang="de-DE" sz="1800" b="0" i="0" u="none" strike="noStrike" kern="1200" dirty="0" err="1">
                <a:solidFill>
                  <a:srgbClr val="FFFFFF"/>
                </a:solidFill>
                <a:effectLst/>
                <a:latin typeface="Calibri Light" panose="020F0302020204030204" pitchFamily="34" charset="0"/>
                <a:ea typeface="VIC"/>
                <a:cs typeface="Calibri Light" panose="020F0302020204030204" pitchFamily="34" charset="0"/>
              </a:rPr>
              <a:t>right</a:t>
            </a:r>
            <a:r>
              <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rPr>
              <a:t> </a:t>
            </a:r>
            <a:r>
              <a:rPr lang="de-DE" sz="1800" b="0" i="0" u="none" strike="noStrike" kern="1200" dirty="0" err="1">
                <a:solidFill>
                  <a:srgbClr val="FFFFFF"/>
                </a:solidFill>
                <a:effectLst/>
                <a:latin typeface="Calibri Light" panose="020F0302020204030204" pitchFamily="34" charset="0"/>
                <a:ea typeface="VIC"/>
                <a:cs typeface="Calibri Light" panose="020F0302020204030204" pitchFamily="34" charset="0"/>
              </a:rPr>
              <a:t>into</a:t>
            </a:r>
            <a:r>
              <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rPr>
              <a:t> </a:t>
            </a:r>
            <a:r>
              <a:rPr lang="de-DE" sz="1800" b="0" i="0" u="none" strike="noStrike" kern="1200" dirty="0" err="1">
                <a:solidFill>
                  <a:srgbClr val="FFFFFF"/>
                </a:solidFill>
                <a:effectLst/>
                <a:latin typeface="Calibri Light" panose="020F0302020204030204" pitchFamily="34" charset="0"/>
                <a:ea typeface="VIC"/>
                <a:cs typeface="Calibri Light" panose="020F0302020204030204" pitchFamily="34" charset="0"/>
              </a:rPr>
              <a:t>roles</a:t>
            </a:r>
            <a:r>
              <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rPr>
              <a:t> and </a:t>
            </a:r>
            <a:r>
              <a:rPr lang="de-DE" sz="1800" b="0" i="0" u="none" strike="noStrike" kern="1200" dirty="0" err="1">
                <a:solidFill>
                  <a:srgbClr val="FFFFFF"/>
                </a:solidFill>
                <a:effectLst/>
                <a:latin typeface="Calibri Light" panose="020F0302020204030204" pitchFamily="34" charset="0"/>
                <a:ea typeface="VIC"/>
                <a:cs typeface="Calibri Light" panose="020F0302020204030204" pitchFamily="34" charset="0"/>
              </a:rPr>
              <a:t>responsibilities</a:t>
            </a:r>
            <a:endPar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endParaRPr>
          </a:p>
          <a:p>
            <a:pPr marL="0" algn="l" rtl="0" eaLnBrk="1" fontAlgn="b" latinLnBrk="0" hangingPunct="1">
              <a:lnSpc>
                <a:spcPct val="107000"/>
              </a:lnSpc>
              <a:spcBef>
                <a:spcPts val="0"/>
              </a:spcBef>
              <a:spcAft>
                <a:spcPts val="800"/>
              </a:spcAft>
            </a:pPr>
            <a:endParaRPr lang="de-DE" sz="1800" b="1" i="0" u="none" strike="noStrike" kern="1200" dirty="0">
              <a:solidFill>
                <a:srgbClr val="FFFFFF"/>
              </a:solidFill>
              <a:effectLst/>
              <a:latin typeface="Calibri Light" panose="020F0302020204030204" pitchFamily="34" charset="0"/>
              <a:ea typeface="VIC"/>
              <a:cs typeface="Calibri Light" panose="020F0302020204030204" pitchFamily="34" charset="0"/>
            </a:endParaRPr>
          </a:p>
          <a:p>
            <a:pPr marL="0" algn="l" rtl="0" eaLnBrk="1" fontAlgn="b" latinLnBrk="0" hangingPunct="1">
              <a:lnSpc>
                <a:spcPct val="107000"/>
              </a:lnSpc>
              <a:spcBef>
                <a:spcPts val="0"/>
              </a:spcBef>
              <a:spcAft>
                <a:spcPts val="800"/>
              </a:spcAft>
            </a:pPr>
            <a:r>
              <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rPr>
              <a:t>The </a:t>
            </a:r>
            <a:r>
              <a:rPr lang="de-DE" sz="1800" b="0" i="0" u="none" strike="noStrike" kern="1200" dirty="0" err="1">
                <a:solidFill>
                  <a:srgbClr val="FFFFFF"/>
                </a:solidFill>
                <a:effectLst/>
                <a:latin typeface="Calibri Light" panose="020F0302020204030204" pitchFamily="34" charset="0"/>
                <a:ea typeface="VIC"/>
                <a:cs typeface="Calibri Light" panose="020F0302020204030204" pitchFamily="34" charset="0"/>
              </a:rPr>
              <a:t>roles</a:t>
            </a:r>
            <a:r>
              <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rPr>
              <a:t> </a:t>
            </a:r>
            <a:r>
              <a:rPr lang="de-DE" sz="1800" b="0" i="0" u="none" strike="noStrike" kern="1200" dirty="0" err="1">
                <a:solidFill>
                  <a:srgbClr val="FFFFFF"/>
                </a:solidFill>
                <a:effectLst/>
                <a:latin typeface="Calibri Light" panose="020F0302020204030204" pitchFamily="34" charset="0"/>
                <a:ea typeface="VIC"/>
                <a:cs typeface="Calibri Light" panose="020F0302020204030204" pitchFamily="34" charset="0"/>
              </a:rPr>
              <a:t>are</a:t>
            </a:r>
            <a:r>
              <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rPr>
              <a:t> </a:t>
            </a:r>
            <a:r>
              <a:rPr lang="de-DE" sz="1800" b="0" i="0" u="none" strike="noStrike" kern="1200" dirty="0" err="1">
                <a:solidFill>
                  <a:srgbClr val="FFFFFF"/>
                </a:solidFill>
                <a:effectLst/>
                <a:latin typeface="Calibri Light" panose="020F0302020204030204" pitchFamily="34" charset="0"/>
                <a:ea typeface="VIC"/>
                <a:cs typeface="Calibri Light" panose="020F0302020204030204" pitchFamily="34" charset="0"/>
              </a:rPr>
              <a:t>leaders</a:t>
            </a:r>
            <a:r>
              <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rPr>
              <a:t>, </a:t>
            </a:r>
            <a:r>
              <a:rPr lang="de-DE" sz="1800" b="0" i="0" u="none" strike="noStrike" kern="1200" dirty="0" err="1">
                <a:solidFill>
                  <a:srgbClr val="FFFFFF"/>
                </a:solidFill>
                <a:effectLst/>
                <a:latin typeface="Calibri Light" panose="020F0302020204030204" pitchFamily="34" charset="0"/>
                <a:ea typeface="VIC"/>
                <a:cs typeface="Calibri Light" panose="020F0302020204030204" pitchFamily="34" charset="0"/>
              </a:rPr>
              <a:t>managers</a:t>
            </a:r>
            <a:r>
              <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rPr>
              <a:t> and </a:t>
            </a:r>
            <a:r>
              <a:rPr lang="de-DE" sz="1800" b="0" i="0" u="none" strike="noStrike" kern="1200" dirty="0" err="1">
                <a:solidFill>
                  <a:srgbClr val="FFFFFF"/>
                </a:solidFill>
                <a:effectLst/>
                <a:latin typeface="Calibri Light" panose="020F0302020204030204" pitchFamily="34" charset="0"/>
                <a:ea typeface="VIC"/>
                <a:cs typeface="Calibri Light" panose="020F0302020204030204" pitchFamily="34" charset="0"/>
              </a:rPr>
              <a:t>practitioners</a:t>
            </a:r>
            <a:endParaRPr lang="de-DE" sz="1800" b="0" i="0" u="none" strike="noStrike" kern="1200" dirty="0">
              <a:solidFill>
                <a:srgbClr val="FFFFFF"/>
              </a:solidFill>
              <a:effectLst/>
              <a:latin typeface="Calibri Light" panose="020F0302020204030204" pitchFamily="34" charset="0"/>
              <a:ea typeface="VIC"/>
              <a:cs typeface="Calibri Light" panose="020F0302020204030204" pitchFamily="34" charset="0"/>
            </a:endParaRPr>
          </a:p>
          <a:p>
            <a:pPr marL="0" algn="l" rtl="0" eaLnBrk="1" fontAlgn="b" latinLnBrk="0" hangingPunct="1">
              <a:lnSpc>
                <a:spcPct val="107000"/>
              </a:lnSpc>
              <a:spcBef>
                <a:spcPts val="0"/>
              </a:spcBef>
              <a:spcAft>
                <a:spcPts val="800"/>
              </a:spcAft>
            </a:pPr>
            <a:endParaRPr lang="de-DE" sz="1800" b="1" i="0" u="none" strike="noStrike" kern="1200" dirty="0">
              <a:solidFill>
                <a:srgbClr val="FFFFFF"/>
              </a:solidFill>
              <a:effectLst/>
              <a:latin typeface="Calibri Light" panose="020F0302020204030204" pitchFamily="34" charset="0"/>
              <a:ea typeface="VIC"/>
              <a:cs typeface="Calibri Light" panose="020F0302020204030204" pitchFamily="34" charset="0"/>
            </a:endParaRPr>
          </a:p>
          <a:p>
            <a:pPr marL="0" algn="l" rtl="0" eaLnBrk="1" fontAlgn="b" latinLnBrk="0" hangingPunct="1">
              <a:lnSpc>
                <a:spcPct val="107000"/>
              </a:lnSpc>
              <a:spcBef>
                <a:spcPts val="0"/>
              </a:spcBef>
              <a:spcAft>
                <a:spcPts val="800"/>
              </a:spcAft>
            </a:pPr>
            <a:r>
              <a:rPr lang="de-DE" sz="1800" b="1" i="0" u="none" strike="noStrike" kern="1200" dirty="0" err="1">
                <a:solidFill>
                  <a:srgbClr val="FFFFFF"/>
                </a:solidFill>
                <a:effectLst/>
                <a:latin typeface="Calibri Light" panose="020F0302020204030204" pitchFamily="34" charset="0"/>
                <a:ea typeface="VIC"/>
                <a:cs typeface="Calibri Light" panose="020F0302020204030204" pitchFamily="34" charset="0"/>
              </a:rPr>
              <a:t>Role</a:t>
            </a:r>
            <a:endParaRPr lang="de-DE"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AU" sz="1800" b="0" i="0" u="none" strike="noStrike" kern="1200" dirty="0">
                <a:solidFill>
                  <a:srgbClr val="FFFFFF"/>
                </a:solidFill>
                <a:effectLst/>
                <a:latin typeface="Calibri Light" panose="020F0302020204030204" pitchFamily="34" charset="0"/>
                <a:cs typeface="Calibri Light" panose="020F0302020204030204" pitchFamily="34" charset="0"/>
              </a:rPr>
              <a:t>Leaders</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de-DE" sz="1800" b="1" i="0" u="none" strike="noStrike" kern="1200" dirty="0" err="1">
                <a:solidFill>
                  <a:srgbClr val="4C4845"/>
                </a:solidFill>
                <a:effectLst/>
                <a:latin typeface="Calibri Light" panose="020F0302020204030204" pitchFamily="34" charset="0"/>
                <a:ea typeface="VIC"/>
                <a:cs typeface="Calibri Light" panose="020F0302020204030204" pitchFamily="34" charset="0"/>
              </a:rPr>
              <a:t>Responsibilities</a:t>
            </a:r>
            <a:endParaRPr lang="en-AU" sz="1800" b="0" i="0" u="none" strike="noStrike" kern="1200" dirty="0">
              <a:solidFill>
                <a:srgbClr val="4C4845"/>
              </a:solidFill>
              <a:effectLst/>
              <a:latin typeface="Calibri Light" panose="020F0302020204030204" pitchFamily="34" charset="0"/>
              <a:cs typeface="Calibri Light" panose="020F030202020403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Setting regulatory strategies, policies, and approach</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Confirming scope and role, attitude to risks and harms, form of responses</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Engagement with external parties</a:t>
            </a:r>
            <a:endParaRPr lang="de-DE"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endParaRPr lang="en-AU" sz="1800" b="0" i="0" u="none" strike="noStrike" kern="1200" dirty="0">
              <a:solidFill>
                <a:srgbClr val="FFFFFF"/>
              </a:solidFill>
              <a:effectLst/>
              <a:latin typeface="Calibri Light" panose="020F0302020204030204" pitchFamily="34" charset="0"/>
              <a:cs typeface="Calibri Light" panose="020F0302020204030204" pitchFamily="34" charset="0"/>
            </a:endParaRPr>
          </a:p>
          <a:p>
            <a:pPr marL="0" algn="l" rtl="0" eaLnBrk="1" fontAlgn="t" latinLnBrk="0" hangingPunct="1">
              <a:lnSpc>
                <a:spcPct val="107000"/>
              </a:lnSpc>
              <a:spcBef>
                <a:spcPts val="0"/>
              </a:spcBef>
              <a:spcAft>
                <a:spcPts val="800"/>
              </a:spcAft>
            </a:pPr>
            <a:r>
              <a:rPr lang="de-DE" sz="1800" b="1" i="0" u="none" strike="noStrike" kern="1200" dirty="0" err="1">
                <a:solidFill>
                  <a:srgbClr val="FFFFFF"/>
                </a:solidFill>
                <a:effectLst/>
                <a:latin typeface="Calibri Light" panose="020F0302020204030204" pitchFamily="34" charset="0"/>
                <a:ea typeface="VIC"/>
                <a:cs typeface="Calibri Light" panose="020F0302020204030204" pitchFamily="34" charset="0"/>
              </a:rPr>
              <a:t>Role</a:t>
            </a:r>
            <a:endParaRPr lang="en-AU" sz="1800" b="0" i="0" u="none" strike="noStrike" kern="1200" dirty="0">
              <a:solidFill>
                <a:srgbClr val="FFFFFF"/>
              </a:solidFill>
              <a:effectLst/>
              <a:latin typeface="Calibri Light" panose="020F0302020204030204" pitchFamily="34" charset="0"/>
              <a:cs typeface="Calibri Light" panose="020F0302020204030204" pitchFamily="34" charset="0"/>
            </a:endParaRPr>
          </a:p>
          <a:p>
            <a:pPr marL="0" algn="l" rtl="0" eaLnBrk="1" fontAlgn="t" latinLnBrk="0" hangingPunct="1">
              <a:lnSpc>
                <a:spcPct val="107000"/>
              </a:lnSpc>
              <a:spcBef>
                <a:spcPts val="0"/>
              </a:spcBef>
              <a:spcAft>
                <a:spcPts val="800"/>
              </a:spcAft>
            </a:pPr>
            <a:r>
              <a:rPr lang="en-AU" sz="1800" b="0" i="0" u="none" strike="noStrike" kern="1200" dirty="0">
                <a:solidFill>
                  <a:srgbClr val="FFFFFF"/>
                </a:solidFill>
                <a:effectLst/>
                <a:latin typeface="Calibri Light" panose="020F0302020204030204" pitchFamily="34" charset="0"/>
                <a:cs typeface="Calibri Light" panose="020F0302020204030204" pitchFamily="34" charset="0"/>
              </a:rPr>
              <a:t>Managers</a:t>
            </a:r>
          </a:p>
          <a:p>
            <a:pPr marL="0" algn="l" rtl="0" eaLnBrk="1" fontAlgn="t" latinLnBrk="0" hangingPunct="1">
              <a:lnSpc>
                <a:spcPct val="107000"/>
              </a:lnSpc>
              <a:spcBef>
                <a:spcPts val="0"/>
              </a:spcBef>
              <a:spcAft>
                <a:spcPts val="800"/>
              </a:spcAft>
            </a:pPr>
            <a:r>
              <a:rPr lang="de-DE" sz="1800" b="1" i="0" u="none" strike="noStrike" kern="1200" dirty="0" err="1">
                <a:solidFill>
                  <a:srgbClr val="4C4845"/>
                </a:solidFill>
                <a:effectLst/>
                <a:latin typeface="Calibri Light" panose="020F0302020204030204" pitchFamily="34" charset="0"/>
                <a:ea typeface="VIC"/>
                <a:cs typeface="Calibri Light" panose="020F0302020204030204" pitchFamily="34" charset="0"/>
              </a:rPr>
              <a:t>Responsibilities</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Coordinating and running regulatory functions and systems</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Implementing risk approach</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Reviewing performance</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Networking with peers</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Optimizing delivery</a:t>
            </a:r>
            <a:endParaRPr lang="de-DE"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endParaRPr lang="en-AU" sz="1800" b="0" i="0" u="none" strike="noStrike" kern="1200" dirty="0">
              <a:solidFill>
                <a:srgbClr val="FFFFFF"/>
              </a:solidFill>
              <a:effectLst/>
              <a:latin typeface="Calibri Light" panose="020F0302020204030204" pitchFamily="34" charset="0"/>
              <a:cs typeface="Calibri Light" panose="020F0302020204030204" pitchFamily="34" charset="0"/>
            </a:endParaRPr>
          </a:p>
          <a:p>
            <a:pPr marL="0" algn="l" rtl="0" eaLnBrk="1" fontAlgn="t" latinLnBrk="0" hangingPunct="1">
              <a:lnSpc>
                <a:spcPct val="107000"/>
              </a:lnSpc>
              <a:spcBef>
                <a:spcPts val="0"/>
              </a:spcBef>
              <a:spcAft>
                <a:spcPts val="800"/>
              </a:spcAft>
            </a:pPr>
            <a:r>
              <a:rPr lang="de-DE" sz="1800" b="1" i="0" u="none" strike="noStrike" kern="1200" dirty="0" err="1">
                <a:solidFill>
                  <a:srgbClr val="FFFFFF"/>
                </a:solidFill>
                <a:effectLst/>
                <a:latin typeface="Calibri Light" panose="020F0302020204030204" pitchFamily="34" charset="0"/>
                <a:ea typeface="VIC"/>
                <a:cs typeface="Calibri Light" panose="020F0302020204030204" pitchFamily="34" charset="0"/>
              </a:rPr>
              <a:t>Role</a:t>
            </a:r>
            <a:endParaRPr lang="en-AU" sz="1800" b="0" i="0" u="none" strike="noStrike" kern="1200" dirty="0">
              <a:solidFill>
                <a:srgbClr val="FFFFFF"/>
              </a:solidFill>
              <a:effectLst/>
              <a:latin typeface="Calibri Light" panose="020F0302020204030204" pitchFamily="34" charset="0"/>
              <a:cs typeface="Calibri Light" panose="020F0302020204030204" pitchFamily="34" charset="0"/>
            </a:endParaRPr>
          </a:p>
          <a:p>
            <a:pPr marL="0" algn="l" rtl="0" eaLnBrk="1" fontAlgn="t" latinLnBrk="0" hangingPunct="1">
              <a:lnSpc>
                <a:spcPct val="107000"/>
              </a:lnSpc>
              <a:spcBef>
                <a:spcPts val="0"/>
              </a:spcBef>
              <a:spcAft>
                <a:spcPts val="800"/>
              </a:spcAft>
            </a:pPr>
            <a:r>
              <a:rPr lang="en-AU" sz="1800" b="0" i="0" u="none" strike="noStrike" kern="1200" dirty="0">
                <a:solidFill>
                  <a:srgbClr val="FFFFFF"/>
                </a:solidFill>
                <a:effectLst/>
                <a:latin typeface="Calibri Light" panose="020F0302020204030204" pitchFamily="34" charset="0"/>
                <a:cs typeface="Calibri Light" panose="020F0302020204030204" pitchFamily="34" charset="0"/>
              </a:rPr>
              <a:t>Regulatory practitioners</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de-DE" sz="1800" b="1" i="0" u="none" strike="noStrike" kern="1200" dirty="0" err="1">
                <a:solidFill>
                  <a:srgbClr val="4C4845"/>
                </a:solidFill>
                <a:effectLst/>
                <a:latin typeface="Calibri Light" panose="020F0302020204030204" pitchFamily="34" charset="0"/>
                <a:ea typeface="VIC"/>
                <a:cs typeface="Calibri Light" panose="020F0302020204030204" pitchFamily="34" charset="0"/>
              </a:rPr>
              <a:t>Responsibilities</a:t>
            </a:r>
            <a:endParaRPr lang="en-AU" sz="1800" b="0" i="0" u="none" strike="noStrike" kern="1200" dirty="0">
              <a:solidFill>
                <a:srgbClr val="4C4845"/>
              </a:solidFill>
              <a:effectLst/>
              <a:latin typeface="Calibri Light" panose="020F0302020204030204" pitchFamily="34" charset="0"/>
              <a:cs typeface="Calibri Light" panose="020F030202020403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Delivering regulatory practice</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Giving effect to policies</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Providing feedback</a:t>
            </a:r>
            <a:endParaRPr lang="de-DE" sz="1800" b="0" i="0" u="none" strike="noStrike" dirty="0">
              <a:effectLst/>
              <a:latin typeface="Arial" panose="020B0604020202020204" pitchFamily="34" charset="0"/>
            </a:endParaRPr>
          </a:p>
          <a:p>
            <a:pPr marL="256032" indent="-256032" algn="just" rtl="0" eaLnBrk="1" fontAlgn="t" latinLnBrk="0" hangingPunct="1">
              <a:spcBef>
                <a:spcPts val="0"/>
              </a:spcBef>
              <a:spcAft>
                <a:spcPts val="600"/>
              </a:spcAft>
            </a:pPr>
            <a:r>
              <a:rPr lang="en-AU" sz="1800" b="0" i="0" u="none" strike="noStrike" kern="1200" dirty="0">
                <a:solidFill>
                  <a:srgbClr val="4C4845"/>
                </a:solidFill>
                <a:effectLst/>
                <a:latin typeface="Calibri Light" panose="020F0302020204030204" pitchFamily="34" charset="0"/>
                <a:cs typeface="Calibri Light" panose="020F0302020204030204" pitchFamily="34" charset="0"/>
              </a:rPr>
              <a:t>Engaging with duty holders</a:t>
            </a:r>
            <a:endParaRPr lang="de-DE" sz="1800" b="0" i="0" u="none" strike="noStrike" dirty="0">
              <a:effectLst/>
              <a:latin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F768AB3F-C384-124E-B83B-0640ED2B348F}" type="slidenum">
              <a:rPr lang="en-US" smtClean="0"/>
              <a:t>4</a:t>
            </a:fld>
            <a:endParaRPr lang="en-US"/>
          </a:p>
        </p:txBody>
      </p:sp>
    </p:spTree>
    <p:extLst>
      <p:ext uri="{BB962C8B-B14F-4D97-AF65-F5344CB8AC3E}">
        <p14:creationId xmlns:p14="http://schemas.microsoft.com/office/powerpoint/2010/main" val="170643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There</a:t>
            </a:r>
            <a:r>
              <a:rPr lang="de-DE" dirty="0"/>
              <a:t> </a:t>
            </a:r>
            <a:r>
              <a:rPr lang="de-DE" dirty="0" err="1"/>
              <a:t>are</a:t>
            </a:r>
            <a:r>
              <a:rPr lang="de-DE" dirty="0"/>
              <a:t> </a:t>
            </a:r>
            <a:r>
              <a:rPr lang="de-DE" dirty="0" err="1"/>
              <a:t>quite</a:t>
            </a:r>
            <a:r>
              <a:rPr lang="de-DE" dirty="0"/>
              <a:t> a </a:t>
            </a:r>
            <a:r>
              <a:rPr lang="de-DE" dirty="0" err="1"/>
              <a:t>few</a:t>
            </a:r>
            <a:r>
              <a:rPr lang="de-DE" dirty="0"/>
              <a:t> </a:t>
            </a:r>
            <a:r>
              <a:rPr lang="de-DE" dirty="0" err="1"/>
              <a:t>challenges</a:t>
            </a:r>
            <a:r>
              <a:rPr lang="de-DE" dirty="0"/>
              <a:t> and </a:t>
            </a:r>
            <a:r>
              <a:rPr lang="de-DE" dirty="0" err="1"/>
              <a:t>barriers</a:t>
            </a:r>
            <a:r>
              <a:rPr lang="de-DE" dirty="0"/>
              <a:t> </a:t>
            </a:r>
            <a:r>
              <a:rPr lang="de-DE" dirty="0" err="1"/>
              <a:t>when</a:t>
            </a:r>
            <a:r>
              <a:rPr lang="de-DE" dirty="0"/>
              <a:t> </a:t>
            </a:r>
            <a:r>
              <a:rPr lang="de-DE" dirty="0" err="1"/>
              <a:t>planning</a:t>
            </a:r>
            <a:r>
              <a:rPr lang="de-DE" dirty="0"/>
              <a:t> </a:t>
            </a:r>
            <a:r>
              <a:rPr lang="de-DE" dirty="0" err="1"/>
              <a:t>to</a:t>
            </a:r>
            <a:r>
              <a:rPr lang="de-DE" dirty="0"/>
              <a:t> </a:t>
            </a:r>
            <a:r>
              <a:rPr lang="de-DE" dirty="0" err="1"/>
              <a:t>implement</a:t>
            </a:r>
            <a:r>
              <a:rPr lang="de-DE" dirty="0"/>
              <a:t> RIA </a:t>
            </a:r>
            <a:r>
              <a:rPr lang="de-DE" dirty="0" err="1"/>
              <a:t>as</a:t>
            </a:r>
            <a:r>
              <a:rPr lang="de-DE" dirty="0"/>
              <a:t> such.</a:t>
            </a:r>
          </a:p>
          <a:p>
            <a:endParaRPr lang="de-DE" dirty="0"/>
          </a:p>
          <a:p>
            <a:r>
              <a:rPr lang="en-US" dirty="0">
                <a:solidFill>
                  <a:srgbClr val="4C4845"/>
                </a:solidFill>
              </a:rPr>
              <a:t>RIA is a "good policy-making process" but it can be hampered by</a:t>
            </a:r>
          </a:p>
          <a:p>
            <a:pPr marL="628650" lvl="1" indent="-171450">
              <a:buFont typeface="Arial" panose="020B0604020202020204" pitchFamily="34" charset="0"/>
              <a:buChar char="•"/>
            </a:pPr>
            <a:r>
              <a:rPr lang="en-US" dirty="0">
                <a:solidFill>
                  <a:srgbClr val="4C4845"/>
                </a:solidFill>
              </a:rPr>
              <a:t>Bureaucratic inertia</a:t>
            </a:r>
          </a:p>
          <a:p>
            <a:pPr marL="628650" lvl="1" indent="-171450">
              <a:buFont typeface="Arial" panose="020B0604020202020204" pitchFamily="34" charset="0"/>
              <a:buChar char="•"/>
            </a:pPr>
            <a:r>
              <a:rPr lang="en-US" dirty="0">
                <a:solidFill>
                  <a:srgbClr val="4C4845"/>
                </a:solidFill>
              </a:rPr>
              <a:t>Political need for speed</a:t>
            </a:r>
          </a:p>
          <a:p>
            <a:pPr marL="628650" lvl="1" indent="-171450">
              <a:buFont typeface="Arial" panose="020B0604020202020204" pitchFamily="34" charset="0"/>
              <a:buChar char="•"/>
            </a:pPr>
            <a:r>
              <a:rPr lang="en-US" dirty="0">
                <a:solidFill>
                  <a:srgbClr val="4C4845"/>
                </a:solidFill>
              </a:rPr>
              <a:t>Appetite to adopt certain politically sensitive proposals without much scrutiny</a:t>
            </a:r>
          </a:p>
          <a:p>
            <a:pPr marL="268288" indent="-268288">
              <a:buNone/>
            </a:pPr>
            <a:r>
              <a:rPr lang="en-US" dirty="0">
                <a:solidFill>
                  <a:srgbClr val="4C4845"/>
                </a:solidFill>
              </a:rPr>
              <a:t>→ here it is necessary to create frameworks to</a:t>
            </a:r>
          </a:p>
          <a:p>
            <a:pPr marL="628650" lvl="1" indent="-171450">
              <a:buFont typeface="Arial" panose="020B0604020202020204" pitchFamily="34" charset="0"/>
              <a:buChar char="•"/>
            </a:pPr>
            <a:r>
              <a:rPr lang="en-US" dirty="0">
                <a:solidFill>
                  <a:srgbClr val="4C4845"/>
                </a:solidFill>
              </a:rPr>
              <a:t>Secure RIA in practice</a:t>
            </a:r>
          </a:p>
          <a:p>
            <a:pPr marL="628650" lvl="1" indent="-171450">
              <a:buFont typeface="Arial" panose="020B0604020202020204" pitchFamily="34" charset="0"/>
              <a:buChar char="•"/>
            </a:pPr>
            <a:r>
              <a:rPr lang="en-US" dirty="0">
                <a:solidFill>
                  <a:srgbClr val="4C4845"/>
                </a:solidFill>
              </a:rPr>
              <a:t>Counter efforts to avoid or undermine it</a:t>
            </a:r>
          </a:p>
          <a:p>
            <a:pPr marL="628650" lvl="1" indent="-171450">
              <a:buFont typeface="Arial" panose="020B0604020202020204" pitchFamily="34" charset="0"/>
              <a:buChar char="•"/>
            </a:pPr>
            <a:r>
              <a:rPr lang="en-US" dirty="0">
                <a:solidFill>
                  <a:srgbClr val="4C4845"/>
                </a:solidFill>
              </a:rPr>
              <a:t>Factoring in flexibility to help facilitate buy-in from across government stakeholders</a:t>
            </a:r>
          </a:p>
          <a:p>
            <a:pPr marL="628650" lvl="1" indent="-171450">
              <a:buFont typeface="Arial" panose="020B0604020202020204" pitchFamily="34" charset="0"/>
              <a:buChar char="•"/>
            </a:pPr>
            <a:endParaRPr lang="en-US" dirty="0">
              <a:solidFill>
                <a:srgbClr val="4C4845"/>
              </a:solidFill>
            </a:endParaRPr>
          </a:p>
          <a:p>
            <a:pPr marL="628650" lvl="1" indent="-171450">
              <a:buFont typeface="Arial" panose="020B0604020202020204" pitchFamily="34" charset="0"/>
              <a:buChar char="•"/>
            </a:pPr>
            <a:r>
              <a:rPr lang="en-US" dirty="0">
                <a:solidFill>
                  <a:srgbClr val="4C4845"/>
                </a:solidFill>
              </a:rPr>
              <a:t>Buy-in from stakeholders external to government, creating an incentive for political leadership, legislature and regulators to support RIA</a:t>
            </a:r>
          </a:p>
          <a:p>
            <a:pPr marL="715963" lvl="1" indent="-282575">
              <a:buNone/>
            </a:pPr>
            <a:r>
              <a:rPr lang="en-US" dirty="0">
                <a:solidFill>
                  <a:srgbClr val="4C4845"/>
                </a:solidFill>
              </a:rPr>
              <a:t>→ Creating "demand" for better regulation to help incorporate RIA in the regulatory policy cycle</a:t>
            </a:r>
            <a:br>
              <a:rPr lang="en-US" dirty="0">
                <a:solidFill>
                  <a:srgbClr val="4C4845"/>
                </a:solidFill>
              </a:rPr>
            </a:br>
            <a:endParaRPr lang="en-US" dirty="0">
              <a:solidFill>
                <a:srgbClr val="4C4845"/>
              </a:solidFill>
            </a:endParaRPr>
          </a:p>
          <a:p>
            <a:endParaRPr lang="de-DE" dirty="0"/>
          </a:p>
        </p:txBody>
      </p:sp>
      <p:sp>
        <p:nvSpPr>
          <p:cNvPr id="4" name="Foliennummernplatzhalter 3"/>
          <p:cNvSpPr>
            <a:spLocks noGrp="1"/>
          </p:cNvSpPr>
          <p:nvPr>
            <p:ph type="sldNum" sz="quarter" idx="5"/>
          </p:nvPr>
        </p:nvSpPr>
        <p:spPr/>
        <p:txBody>
          <a:bodyPr/>
          <a:lstStyle/>
          <a:p>
            <a:fld id="{F768AB3F-C384-124E-B83B-0640ED2B348F}" type="slidenum">
              <a:rPr lang="en-US" smtClean="0"/>
              <a:t>5</a:t>
            </a:fld>
            <a:endParaRPr lang="en-US"/>
          </a:p>
        </p:txBody>
      </p:sp>
    </p:spTree>
    <p:extLst>
      <p:ext uri="{BB962C8B-B14F-4D97-AF65-F5344CB8AC3E}">
        <p14:creationId xmlns:p14="http://schemas.microsoft.com/office/powerpoint/2010/main" val="268146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The framework in the end needs to be established by government.</a:t>
            </a:r>
          </a:p>
          <a:p>
            <a:r>
              <a:rPr lang="en-US" dirty="0">
                <a:solidFill>
                  <a:srgbClr val="4C4845"/>
                </a:solidFill>
              </a:rPr>
              <a:t>Government thus needs to </a:t>
            </a:r>
            <a:r>
              <a:rPr lang="en-US" b="1" dirty="0">
                <a:solidFill>
                  <a:srgbClr val="4C4845"/>
                </a:solidFill>
              </a:rPr>
              <a:t>understand</a:t>
            </a:r>
            <a:r>
              <a:rPr lang="en-US" dirty="0">
                <a:solidFill>
                  <a:srgbClr val="4C4845"/>
                </a:solidFill>
              </a:rPr>
              <a:t> the concept of "Good Regulation" and that RIA is significantly contributing to it</a:t>
            </a:r>
          </a:p>
          <a:p>
            <a:endParaRPr lang="en-US" dirty="0">
              <a:solidFill>
                <a:srgbClr val="4C4845"/>
              </a:solidFill>
            </a:endParaRPr>
          </a:p>
          <a:p>
            <a:r>
              <a:rPr lang="en-US" dirty="0">
                <a:solidFill>
                  <a:srgbClr val="4C4845"/>
                </a:solidFill>
              </a:rPr>
              <a:t>Here it helps to communicate that RIA supports regulation to abide to principles such as</a:t>
            </a:r>
          </a:p>
          <a:p>
            <a:pPr lvl="1"/>
            <a:r>
              <a:rPr lang="en-US" dirty="0">
                <a:solidFill>
                  <a:srgbClr val="4C4845"/>
                </a:solidFill>
              </a:rPr>
              <a:t>Necessity</a:t>
            </a:r>
          </a:p>
          <a:p>
            <a:pPr lvl="1"/>
            <a:r>
              <a:rPr lang="en-US" dirty="0">
                <a:solidFill>
                  <a:srgbClr val="4C4845"/>
                </a:solidFill>
              </a:rPr>
              <a:t>Effectiveness</a:t>
            </a:r>
          </a:p>
          <a:p>
            <a:pPr lvl="1"/>
            <a:r>
              <a:rPr lang="en-US" dirty="0">
                <a:solidFill>
                  <a:srgbClr val="4C4845"/>
                </a:solidFill>
              </a:rPr>
              <a:t>Proportionality</a:t>
            </a:r>
          </a:p>
          <a:p>
            <a:pPr lvl="1"/>
            <a:r>
              <a:rPr lang="en-US" dirty="0">
                <a:solidFill>
                  <a:srgbClr val="4C4845"/>
                </a:solidFill>
              </a:rPr>
              <a:t>Predictability</a:t>
            </a:r>
          </a:p>
          <a:p>
            <a:pPr lvl="1"/>
            <a:r>
              <a:rPr lang="en-US" dirty="0">
                <a:solidFill>
                  <a:srgbClr val="4C4845"/>
                </a:solidFill>
              </a:rPr>
              <a:t>Transparency</a:t>
            </a:r>
          </a:p>
          <a:p>
            <a:pPr lvl="1"/>
            <a:r>
              <a:rPr lang="en-US" dirty="0">
                <a:solidFill>
                  <a:srgbClr val="4C4845"/>
                </a:solidFill>
              </a:rPr>
              <a:t>Accountability</a:t>
            </a:r>
          </a:p>
          <a:p>
            <a:pPr lvl="1"/>
            <a:r>
              <a:rPr lang="en-US" dirty="0">
                <a:solidFill>
                  <a:srgbClr val="4C4845"/>
                </a:solidFill>
              </a:rPr>
              <a:t>Simplicity</a:t>
            </a:r>
          </a:p>
          <a:p>
            <a:pPr lvl="1"/>
            <a:r>
              <a:rPr lang="en-US" dirty="0">
                <a:solidFill>
                  <a:srgbClr val="4C4845"/>
                </a:solidFill>
              </a:rPr>
              <a:t>Participation </a:t>
            </a:r>
            <a:endParaRPr lang="de-DE" dirty="0"/>
          </a:p>
        </p:txBody>
      </p:sp>
      <p:sp>
        <p:nvSpPr>
          <p:cNvPr id="4" name="Foliennummernplatzhalter 3"/>
          <p:cNvSpPr>
            <a:spLocks noGrp="1"/>
          </p:cNvSpPr>
          <p:nvPr>
            <p:ph type="sldNum" sz="quarter" idx="5"/>
          </p:nvPr>
        </p:nvSpPr>
        <p:spPr/>
        <p:txBody>
          <a:bodyPr/>
          <a:lstStyle/>
          <a:p>
            <a:fld id="{F768AB3F-C384-124E-B83B-0640ED2B348F}" type="slidenum">
              <a:rPr lang="en-US" smtClean="0"/>
              <a:t>6</a:t>
            </a:fld>
            <a:endParaRPr lang="en-US"/>
          </a:p>
        </p:txBody>
      </p:sp>
    </p:spTree>
    <p:extLst>
      <p:ext uri="{BB962C8B-B14F-4D97-AF65-F5344CB8AC3E}">
        <p14:creationId xmlns:p14="http://schemas.microsoft.com/office/powerpoint/2010/main" val="419567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The responsibilities government would need to accept and fill in are:</a:t>
            </a:r>
          </a:p>
          <a:p>
            <a:pPr marL="171450" indent="-171450">
              <a:buFont typeface="Arial" panose="020B0604020202020204" pitchFamily="34" charset="0"/>
              <a:buChar char="•"/>
            </a:pPr>
            <a:r>
              <a:rPr lang="en-US" dirty="0">
                <a:solidFill>
                  <a:srgbClr val="4C4845"/>
                </a:solidFill>
              </a:rPr>
              <a:t>Introducing RIA as part of a comprehensive long-term plan to boost quality of regulation</a:t>
            </a:r>
          </a:p>
          <a:p>
            <a:pPr marL="628650" lvl="1" indent="-171450">
              <a:buFont typeface="Arial" panose="020B0604020202020204" pitchFamily="34" charset="0"/>
              <a:buChar char="•"/>
            </a:pPr>
            <a:r>
              <a:rPr lang="en-US" dirty="0">
                <a:solidFill>
                  <a:srgbClr val="4C4845"/>
                </a:solidFill>
              </a:rPr>
              <a:t>RIA alone never successful in improving the quality of regulation, if not coupled with additional regulatory reform (e.g. use of consultation, adoption of monitoring, ex-post evaluation, regular reviews of existing legislation)</a:t>
            </a:r>
          </a:p>
          <a:p>
            <a:pPr marL="1085850" lvl="2" indent="-171450">
              <a:buFont typeface="Arial" panose="020B0604020202020204" pitchFamily="34" charset="0"/>
              <a:buChar char="•"/>
            </a:pPr>
            <a:endParaRPr lang="en-US" dirty="0">
              <a:solidFill>
                <a:srgbClr val="4C4845"/>
              </a:solidFill>
            </a:endParaRPr>
          </a:p>
          <a:p>
            <a:pPr marL="171450" indent="-171450">
              <a:buFont typeface="Arial" panose="020B0604020202020204" pitchFamily="34" charset="0"/>
              <a:buChar char="•"/>
            </a:pPr>
            <a:r>
              <a:rPr lang="en-US" dirty="0">
                <a:solidFill>
                  <a:srgbClr val="4C4845"/>
                </a:solidFill>
              </a:rPr>
              <a:t>Create oversight for RIA with sufficient competences, e.g.</a:t>
            </a:r>
          </a:p>
          <a:p>
            <a:pPr marL="628650" lvl="1" indent="-171450">
              <a:buFont typeface="Arial" panose="020B0604020202020204" pitchFamily="34" charset="0"/>
              <a:buChar char="•"/>
            </a:pPr>
            <a:r>
              <a:rPr lang="en-US" dirty="0">
                <a:solidFill>
                  <a:srgbClr val="4C4845"/>
                </a:solidFill>
              </a:rPr>
              <a:t>Unit located close to the center of government</a:t>
            </a:r>
          </a:p>
          <a:p>
            <a:pPr marL="628650" lvl="1" indent="-171450">
              <a:buFont typeface="Arial" panose="020B0604020202020204" pitchFamily="34" charset="0"/>
              <a:buChar char="•"/>
            </a:pPr>
            <a:r>
              <a:rPr lang="en-US" dirty="0">
                <a:solidFill>
                  <a:srgbClr val="4C4845"/>
                </a:solidFill>
              </a:rPr>
              <a:t>Institutional setting leading to enhanced control over the development of the RIA system</a:t>
            </a:r>
          </a:p>
          <a:p>
            <a:pPr marL="628650" lvl="1" indent="-171450">
              <a:buFont typeface="Arial" panose="020B0604020202020204" pitchFamily="34" charset="0"/>
              <a:buChar char="•"/>
            </a:pPr>
            <a:r>
              <a:rPr lang="en-US" dirty="0">
                <a:solidFill>
                  <a:srgbClr val="4C4845"/>
                </a:solidFill>
              </a:rPr>
              <a:t>Signal to external stakeholders, civil servants within administration, other institutions</a:t>
            </a:r>
          </a:p>
          <a:p>
            <a:pPr lvl="1"/>
            <a:endParaRPr lang="en-US" dirty="0">
              <a:solidFill>
                <a:srgbClr val="4C4845"/>
              </a:solidFill>
            </a:endParaRPr>
          </a:p>
          <a:p>
            <a:pPr marL="171450" indent="-171450">
              <a:buFont typeface="Arial" panose="020B0604020202020204" pitchFamily="34" charset="0"/>
              <a:buChar char="•"/>
            </a:pPr>
            <a:r>
              <a:rPr lang="en-US" dirty="0">
                <a:solidFill>
                  <a:srgbClr val="4C4845"/>
                </a:solidFill>
              </a:rPr>
              <a:t>Create internal procedural requirements to make RIA inevitable through e.g.</a:t>
            </a:r>
          </a:p>
          <a:p>
            <a:pPr marL="628650" lvl="1" indent="-171450">
              <a:buFont typeface="Arial" panose="020B0604020202020204" pitchFamily="34" charset="0"/>
              <a:buChar char="•"/>
            </a:pPr>
            <a:r>
              <a:rPr lang="en-US" dirty="0">
                <a:solidFill>
                  <a:srgbClr val="4C4845"/>
                </a:solidFill>
              </a:rPr>
              <a:t>Regulatory planning, with every regulatory proposals to be coupled with RIA</a:t>
            </a:r>
          </a:p>
          <a:p>
            <a:pPr marL="628650" lvl="1" indent="-171450">
              <a:buFont typeface="Arial" panose="020B0604020202020204" pitchFamily="34" charset="0"/>
              <a:buChar char="•"/>
            </a:pPr>
            <a:r>
              <a:rPr lang="en-US" dirty="0">
                <a:solidFill>
                  <a:srgbClr val="4C4845"/>
                </a:solidFill>
              </a:rPr>
              <a:t>Creation of dedicated RIA units for each department with sufficient analytical capacities, in charge of coordinating RIA work</a:t>
            </a:r>
          </a:p>
        </p:txBody>
      </p:sp>
      <p:sp>
        <p:nvSpPr>
          <p:cNvPr id="4" name="Foliennummernplatzhalter 3"/>
          <p:cNvSpPr>
            <a:spLocks noGrp="1"/>
          </p:cNvSpPr>
          <p:nvPr>
            <p:ph type="sldNum" sz="quarter" idx="5"/>
          </p:nvPr>
        </p:nvSpPr>
        <p:spPr/>
        <p:txBody>
          <a:bodyPr/>
          <a:lstStyle/>
          <a:p>
            <a:fld id="{F768AB3F-C384-124E-B83B-0640ED2B348F}" type="slidenum">
              <a:rPr lang="en-US" smtClean="0"/>
              <a:t>7</a:t>
            </a:fld>
            <a:endParaRPr lang="en-US"/>
          </a:p>
        </p:txBody>
      </p:sp>
    </p:spTree>
    <p:extLst>
      <p:ext uri="{BB962C8B-B14F-4D97-AF65-F5344CB8AC3E}">
        <p14:creationId xmlns:p14="http://schemas.microsoft.com/office/powerpoint/2010/main" val="42689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 exert pressure on Government it can be helpful to create "external constraints" that would guarantee that RIA will effectively be implemented.</a:t>
            </a:r>
          </a:p>
          <a:p>
            <a:endParaRPr lang="en-US" dirty="0"/>
          </a:p>
          <a:p>
            <a:r>
              <a:rPr lang="en-US" dirty="0"/>
              <a:t>Constraints of external nature are also important to enhance the level of political commitment signaled to external stakeholders.</a:t>
            </a:r>
          </a:p>
          <a:p>
            <a:r>
              <a:rPr lang="en-US" dirty="0"/>
              <a:t>The options for creating such constrains may include the following: </a:t>
            </a:r>
          </a:p>
          <a:p>
            <a:endParaRPr lang="en-US" dirty="0"/>
          </a:p>
          <a:p>
            <a:pPr marL="628650" lvl="1" indent="-171450">
              <a:buFont typeface="Arial" panose="020B0604020202020204" pitchFamily="34" charset="0"/>
              <a:buChar char="•"/>
            </a:pPr>
            <a:r>
              <a:rPr lang="en-US" dirty="0">
                <a:solidFill>
                  <a:srgbClr val="4C4845"/>
                </a:solidFill>
              </a:rPr>
              <a:t>Publishing yearly reports based on clear indicators, which track the government’s progress in implementing RIA </a:t>
            </a:r>
          </a:p>
          <a:p>
            <a:pPr marL="628650" lvl="1" indent="-171450">
              <a:buFont typeface="Arial" panose="020B0604020202020204" pitchFamily="34" charset="0"/>
              <a:buChar char="•"/>
            </a:pPr>
            <a:r>
              <a:rPr lang="en-US" dirty="0">
                <a:solidFill>
                  <a:srgbClr val="4C4845"/>
                </a:solidFill>
              </a:rPr>
              <a:t>Creating dedicated representation bodies in charge of representing specific external interests as attached to the administration, or external to it</a:t>
            </a:r>
          </a:p>
          <a:p>
            <a:pPr marL="628650" lvl="1" indent="-171450">
              <a:buFont typeface="Arial" panose="020B0604020202020204" pitchFamily="34" charset="0"/>
              <a:buChar char="•"/>
            </a:pPr>
            <a:r>
              <a:rPr lang="en-US" dirty="0">
                <a:solidFill>
                  <a:srgbClr val="4C4845"/>
                </a:solidFill>
              </a:rPr>
              <a:t>Adopting specific "screening" in the RIA methodology, e.g. related to consumer impacts, trade impact assessments, fundamental rights</a:t>
            </a:r>
          </a:p>
          <a:p>
            <a:pPr marL="628650" lvl="1" indent="-171450">
              <a:buFont typeface="Arial" panose="020B0604020202020204" pitchFamily="34" charset="0"/>
              <a:buChar char="•"/>
            </a:pPr>
            <a:r>
              <a:rPr lang="en-US" dirty="0">
                <a:solidFill>
                  <a:srgbClr val="4C4845"/>
                </a:solidFill>
              </a:rPr>
              <a:t>Carrying out perception surveys on the government’s ability to carry out high quality RIAs in support of better regulatory outcomes among civil servants, policy-makers and/or also external stakeholders. </a:t>
            </a:r>
          </a:p>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8</a:t>
            </a:fld>
            <a:endParaRPr lang="en-US"/>
          </a:p>
        </p:txBody>
      </p:sp>
    </p:spTree>
    <p:extLst>
      <p:ext uri="{BB962C8B-B14F-4D97-AF65-F5344CB8AC3E}">
        <p14:creationId xmlns:p14="http://schemas.microsoft.com/office/powerpoint/2010/main" val="263666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Governing RIA also includes making the right choices.</a:t>
            </a:r>
          </a:p>
          <a:p>
            <a:endParaRPr lang="en-US" dirty="0">
              <a:solidFill>
                <a:srgbClr val="4C4845"/>
              </a:solidFill>
            </a:endParaRPr>
          </a:p>
          <a:p>
            <a:r>
              <a:rPr lang="en-US" dirty="0">
                <a:solidFill>
                  <a:srgbClr val="4C4845"/>
                </a:solidFill>
              </a:rPr>
              <a:t>This means that</a:t>
            </a:r>
          </a:p>
          <a:p>
            <a:pPr marL="628650" lvl="1" indent="-171450">
              <a:buFont typeface="Arial" panose="020B0604020202020204" pitchFamily="34" charset="0"/>
              <a:buChar char="•"/>
            </a:pPr>
            <a:r>
              <a:rPr lang="en-US" dirty="0">
                <a:solidFill>
                  <a:srgbClr val="4C4845"/>
                </a:solidFill>
              </a:rPr>
              <a:t>RIA to be fully integrated with other regulatory management tools</a:t>
            </a:r>
          </a:p>
          <a:p>
            <a:pPr marL="628650" lvl="1" indent="-171450">
              <a:buFont typeface="Arial" panose="020B0604020202020204" pitchFamily="34" charset="0"/>
              <a:buChar char="•"/>
            </a:pPr>
            <a:r>
              <a:rPr lang="en-US" dirty="0">
                <a:solidFill>
                  <a:srgbClr val="4C4845"/>
                </a:solidFill>
              </a:rPr>
              <a:t>Performing ex-ante RIA, providing monitoring, data collection and evaluation indicators and an ex-post evaluation</a:t>
            </a:r>
          </a:p>
          <a:p>
            <a:pPr marL="628650" lvl="1" indent="-171450">
              <a:buFont typeface="Arial" panose="020B0604020202020204" pitchFamily="34" charset="0"/>
              <a:buChar char="•"/>
            </a:pPr>
            <a:r>
              <a:rPr lang="en-US" dirty="0">
                <a:solidFill>
                  <a:srgbClr val="4C4845"/>
                </a:solidFill>
              </a:rPr>
              <a:t>Evaluation of existing regulations before launching development of new ones</a:t>
            </a:r>
          </a:p>
          <a:p>
            <a:pPr marL="628650" lvl="1" indent="-171450">
              <a:buFont typeface="Arial" panose="020B0604020202020204" pitchFamily="34" charset="0"/>
              <a:buChar char="•"/>
            </a:pPr>
            <a:r>
              <a:rPr lang="en-US" dirty="0">
                <a:solidFill>
                  <a:srgbClr val="4C4845"/>
                </a:solidFill>
              </a:rPr>
              <a:t>Implementation and enforcement phase to be taken into account during the RIA process, e.g. institution responsible for enforcing, how to inform regulated subjects be informed</a:t>
            </a:r>
          </a:p>
          <a:p>
            <a:endParaRPr lang="en-US" dirty="0">
              <a:solidFill>
                <a:srgbClr val="4C4845"/>
              </a:solidFill>
            </a:endParaRPr>
          </a:p>
          <a:p>
            <a:r>
              <a:rPr lang="en-US" dirty="0">
                <a:solidFill>
                  <a:srgbClr val="4C4845"/>
                </a:solidFill>
              </a:rPr>
              <a:t>RIA and its implementation need certainly be adjusted to the legal and administrative system and culture of the country, e.g. level of skills and resources, location of skills within or outside the administration, level of consensus among external stakeholders.</a:t>
            </a:r>
          </a:p>
        </p:txBody>
      </p:sp>
      <p:sp>
        <p:nvSpPr>
          <p:cNvPr id="4" name="Foliennummernplatzhalter 3"/>
          <p:cNvSpPr>
            <a:spLocks noGrp="1"/>
          </p:cNvSpPr>
          <p:nvPr>
            <p:ph type="sldNum" sz="quarter" idx="5"/>
          </p:nvPr>
        </p:nvSpPr>
        <p:spPr/>
        <p:txBody>
          <a:bodyPr/>
          <a:lstStyle/>
          <a:p>
            <a:fld id="{F768AB3F-C384-124E-B83B-0640ED2B348F}" type="slidenum">
              <a:rPr lang="en-US" smtClean="0"/>
              <a:t>9</a:t>
            </a:fld>
            <a:endParaRPr lang="en-US"/>
          </a:p>
        </p:txBody>
      </p:sp>
    </p:spTree>
    <p:extLst>
      <p:ext uri="{BB962C8B-B14F-4D97-AF65-F5344CB8AC3E}">
        <p14:creationId xmlns:p14="http://schemas.microsoft.com/office/powerpoint/2010/main" val="422612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Another choice government has to make is to decide whether to implement RIA at once or gradually</a:t>
            </a:r>
          </a:p>
          <a:p>
            <a:pPr marL="628650" lvl="1" indent="-171450">
              <a:buFont typeface="Arial" panose="020B0604020202020204" pitchFamily="34" charset="0"/>
              <a:buChar char="•"/>
            </a:pPr>
            <a:r>
              <a:rPr lang="en-US" dirty="0">
                <a:solidFill>
                  <a:srgbClr val="4C4845"/>
                </a:solidFill>
              </a:rPr>
              <a:t>Given that there are limited resources and experience, a gradual implementation advisable for most countries</a:t>
            </a:r>
          </a:p>
          <a:p>
            <a:pPr marL="628650" lvl="1" indent="-171450">
              <a:buFont typeface="Arial" panose="020B0604020202020204" pitchFamily="34" charset="0"/>
              <a:buChar char="•"/>
            </a:pPr>
            <a:endParaRPr lang="en-US" dirty="0">
              <a:solidFill>
                <a:srgbClr val="4C4845"/>
              </a:solidFill>
            </a:endParaRPr>
          </a:p>
          <a:p>
            <a:r>
              <a:rPr lang="en-US" dirty="0">
                <a:solidFill>
                  <a:srgbClr val="4C4845"/>
                </a:solidFill>
              </a:rPr>
              <a:t>The indicators in this table can help to determine the level of maturity of the existing system</a:t>
            </a:r>
          </a:p>
          <a:p>
            <a:r>
              <a:rPr lang="en-US" dirty="0">
                <a:solidFill>
                  <a:srgbClr val="4C4845"/>
                </a:solidFill>
              </a:rPr>
              <a:t>Based on the maturity of the system, the most fitting approach should be </a:t>
            </a:r>
            <a:r>
              <a:rPr lang="en-US" dirty="0" err="1">
                <a:solidFill>
                  <a:srgbClr val="4C4845"/>
                </a:solidFill>
              </a:rPr>
              <a:t>choosen</a:t>
            </a:r>
            <a:r>
              <a:rPr lang="en-US" dirty="0">
                <a:solidFill>
                  <a:srgbClr val="4C4845"/>
                </a:solidFill>
              </a:rPr>
              <a:t>.</a:t>
            </a:r>
          </a:p>
          <a:p>
            <a:pPr marL="433800" lvl="1" indent="0">
              <a:buNone/>
            </a:pPr>
            <a:r>
              <a:rPr lang="en-US" dirty="0">
                <a:solidFill>
                  <a:srgbClr val="4C4845"/>
                </a:solidFill>
              </a:rPr>
              <a:t>→ Develop fit-for-purpose approaches </a:t>
            </a:r>
          </a:p>
        </p:txBody>
      </p:sp>
      <p:sp>
        <p:nvSpPr>
          <p:cNvPr id="4" name="Foliennummernplatzhalter 3"/>
          <p:cNvSpPr>
            <a:spLocks noGrp="1"/>
          </p:cNvSpPr>
          <p:nvPr>
            <p:ph type="sldNum" sz="quarter" idx="5"/>
          </p:nvPr>
        </p:nvSpPr>
        <p:spPr/>
        <p:txBody>
          <a:bodyPr/>
          <a:lstStyle/>
          <a:p>
            <a:fld id="{F768AB3F-C384-124E-B83B-0640ED2B348F}" type="slidenum">
              <a:rPr lang="en-US" smtClean="0"/>
              <a:t>10</a:t>
            </a:fld>
            <a:endParaRPr lang="en-US"/>
          </a:p>
        </p:txBody>
      </p:sp>
    </p:spTree>
    <p:extLst>
      <p:ext uri="{BB962C8B-B14F-4D97-AF65-F5344CB8AC3E}">
        <p14:creationId xmlns:p14="http://schemas.microsoft.com/office/powerpoint/2010/main" val="321415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9354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lang="en-US" sz="6000" kern="1200" spc="600" dirty="0">
                <a:solidFill>
                  <a:srgbClr val="253AA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lang="en-US" sz="2400" kern="1200" spc="600" dirty="0" smtClean="0">
                <a:solidFill>
                  <a:srgbClr val="253AA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837061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96728" y="1800000"/>
            <a:ext cx="10094142"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1"/>
          <p:cNvSpPr>
            <a:spLocks noGrp="1"/>
          </p:cNvSpPr>
          <p:nvPr>
            <p:ph type="title" hasCustomPrompt="1"/>
          </p:nvPr>
        </p:nvSpPr>
        <p:spPr>
          <a:xfrm>
            <a:off x="1296728" y="0"/>
            <a:ext cx="8926286" cy="1325563"/>
          </a:xfrm>
        </p:spPr>
        <p:txBody>
          <a:bodyPr lIns="0" tIns="0" rIns="0" bIns="0">
            <a:normAutofit/>
          </a:bodyPr>
          <a:lstStyle>
            <a:lvl1pPr>
              <a:lnSpc>
                <a:spcPct val="100000"/>
              </a:lnSpc>
              <a:defRPr sz="3600">
                <a:solidFill>
                  <a:srgbClr val="253AA1"/>
                </a:solidFill>
              </a:defRPr>
            </a:lvl1pPr>
          </a:lstStyle>
          <a:p>
            <a:r>
              <a:rPr lang="en-US" noProof="0"/>
              <a:t>Click to edit Master title style</a:t>
            </a:r>
          </a:p>
        </p:txBody>
      </p:sp>
    </p:spTree>
    <p:extLst>
      <p:ext uri="{BB962C8B-B14F-4D97-AF65-F5344CB8AC3E}">
        <p14:creationId xmlns:p14="http://schemas.microsoft.com/office/powerpoint/2010/main" val="271283852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6000" y="0"/>
            <a:ext cx="10363563" cy="1325563"/>
          </a:xfrm>
        </p:spPr>
        <p:txBody>
          <a:bodyPr lIns="0" tIns="0" rIns="0" bIns="0">
            <a:normAutofit/>
          </a:bodyPr>
          <a:lstStyle>
            <a:lvl1pPr>
              <a:lnSpc>
                <a:spcPct val="100000"/>
              </a:lnSpc>
              <a:defRPr sz="3600">
                <a:solidFill>
                  <a:srgbClr val="253AA1"/>
                </a:solidFill>
              </a:defRPr>
            </a:lvl1pPr>
          </a:lstStyle>
          <a:p>
            <a:r>
              <a:rPr lang="en-US" dirty="0"/>
              <a:t>Click to edit Master title style</a:t>
            </a:r>
          </a:p>
        </p:txBody>
      </p:sp>
      <p:sp>
        <p:nvSpPr>
          <p:cNvPr id="3" name="Content Placeholder 2"/>
          <p:cNvSpPr>
            <a:spLocks noGrp="1"/>
          </p:cNvSpPr>
          <p:nvPr>
            <p:ph sz="half" idx="1" hasCustomPrompt="1"/>
          </p:nvPr>
        </p:nvSpPr>
        <p:spPr>
          <a:xfrm>
            <a:off x="1296000" y="1800000"/>
            <a:ext cx="5040000"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619563" y="1800000"/>
            <a:ext cx="5040000"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671938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83329D-DC4C-F04A-BB50-8A9286A8DD0F}"/>
              </a:ext>
            </a:extLst>
          </p:cNvPr>
          <p:cNvSpPr txBox="1"/>
          <p:nvPr userDrawn="1"/>
        </p:nvSpPr>
        <p:spPr>
          <a:xfrm>
            <a:off x="2099556" y="3480477"/>
            <a:ext cx="7992888" cy="1200329"/>
          </a:xfrm>
          <a:prstGeom prst="rect">
            <a:avLst/>
          </a:prstGeom>
          <a:noFill/>
        </p:spPr>
        <p:txBody>
          <a:bodyPr wrap="square" rtlCol="0">
            <a:spAutoFit/>
          </a:bodyPr>
          <a:lstStyle/>
          <a:p>
            <a:pPr algn="ctr"/>
            <a:r>
              <a:rPr lang="en-US" sz="3600" b="0" i="0" dirty="0">
                <a:solidFill>
                  <a:srgbClr val="4C4845"/>
                </a:solidFill>
                <a:latin typeface="+mj-lt"/>
                <a:cs typeface="Calibri Light" panose="020F0302020204030204" pitchFamily="34" charset="0"/>
              </a:rPr>
              <a:t>Q&amp;A</a:t>
            </a:r>
          </a:p>
          <a:p>
            <a:pPr algn="ctr"/>
            <a:r>
              <a:rPr lang="en-US" sz="3600" b="0" i="0" dirty="0">
                <a:solidFill>
                  <a:srgbClr val="4C4845"/>
                </a:solidFill>
                <a:latin typeface="+mj-lt"/>
                <a:cs typeface="Calibri Light" panose="020F0302020204030204" pitchFamily="34" charset="0"/>
              </a:rPr>
              <a:t>Open discussion</a:t>
            </a:r>
          </a:p>
        </p:txBody>
      </p:sp>
      <p:pic>
        <p:nvPicPr>
          <p:cNvPr id="10" name="Picture 9" descr="A picture containing drawing&#10;&#10;Description automatically generated">
            <a:extLst>
              <a:ext uri="{FF2B5EF4-FFF2-40B4-BE49-F238E27FC236}">
                <a16:creationId xmlns:a16="http://schemas.microsoft.com/office/drawing/2014/main" id="{F07A53D4-CC2B-7C41-87CC-CE3227924AE3}"/>
              </a:ext>
            </a:extLst>
          </p:cNvPr>
          <p:cNvPicPr>
            <a:picLocks noChangeAspect="1"/>
          </p:cNvPicPr>
          <p:nvPr userDrawn="1"/>
        </p:nvPicPr>
        <p:blipFill>
          <a:blip r:embed="rId2"/>
          <a:stretch>
            <a:fillRect/>
          </a:stretch>
        </p:blipFill>
        <p:spPr>
          <a:xfrm>
            <a:off x="4620072" y="2285198"/>
            <a:ext cx="2951856" cy="687277"/>
          </a:xfrm>
          <a:prstGeom prst="rect">
            <a:avLst/>
          </a:prstGeom>
        </p:spPr>
      </p:pic>
      <p:pic>
        <p:nvPicPr>
          <p:cNvPr id="11" name="Picture 10" descr="Logo, company name&#10;&#10;Description automatically generated">
            <a:extLst>
              <a:ext uri="{FF2B5EF4-FFF2-40B4-BE49-F238E27FC236}">
                <a16:creationId xmlns:a16="http://schemas.microsoft.com/office/drawing/2014/main" id="{AC0CF284-9B60-3D42-9AF5-A9805436B1AF}"/>
              </a:ext>
            </a:extLst>
          </p:cNvPr>
          <p:cNvPicPr>
            <a:picLocks noChangeAspect="1"/>
          </p:cNvPicPr>
          <p:nvPr userDrawn="1"/>
        </p:nvPicPr>
        <p:blipFill>
          <a:blip r:embed="rId3"/>
          <a:stretch>
            <a:fillRect/>
          </a:stretch>
        </p:blipFill>
        <p:spPr>
          <a:xfrm>
            <a:off x="4635500" y="193735"/>
            <a:ext cx="2921000" cy="825500"/>
          </a:xfrm>
          <a:prstGeom prst="rect">
            <a:avLst/>
          </a:prstGeom>
        </p:spPr>
      </p:pic>
    </p:spTree>
    <p:extLst>
      <p:ext uri="{BB962C8B-B14F-4D97-AF65-F5344CB8AC3E}">
        <p14:creationId xmlns:p14="http://schemas.microsoft.com/office/powerpoint/2010/main" val="68191513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83329D-DC4C-F04A-BB50-8A9286A8DD0F}"/>
              </a:ext>
            </a:extLst>
          </p:cNvPr>
          <p:cNvSpPr txBox="1"/>
          <p:nvPr userDrawn="1"/>
        </p:nvSpPr>
        <p:spPr>
          <a:xfrm>
            <a:off x="2099556" y="3480477"/>
            <a:ext cx="7992888" cy="646331"/>
          </a:xfrm>
          <a:prstGeom prst="rect">
            <a:avLst/>
          </a:prstGeom>
          <a:noFill/>
        </p:spPr>
        <p:txBody>
          <a:bodyPr wrap="square" rtlCol="0">
            <a:spAutoFit/>
          </a:bodyPr>
          <a:lstStyle/>
          <a:p>
            <a:pPr algn="ctr"/>
            <a:r>
              <a:rPr lang="en-US" sz="3600" b="0" i="0" dirty="0">
                <a:solidFill>
                  <a:schemeClr val="tx1"/>
                </a:solidFill>
                <a:latin typeface="+mj-lt"/>
                <a:cs typeface="Calibri Light" panose="020F0302020204030204" pitchFamily="34" charset="0"/>
              </a:rPr>
              <a:t>… Master …</a:t>
            </a:r>
          </a:p>
        </p:txBody>
      </p:sp>
      <p:pic>
        <p:nvPicPr>
          <p:cNvPr id="10" name="Picture 9" descr="A picture containing drawing&#10;&#10;Description automatically generated">
            <a:extLst>
              <a:ext uri="{FF2B5EF4-FFF2-40B4-BE49-F238E27FC236}">
                <a16:creationId xmlns:a16="http://schemas.microsoft.com/office/drawing/2014/main" id="{F07A53D4-CC2B-7C41-87CC-CE3227924AE3}"/>
              </a:ext>
            </a:extLst>
          </p:cNvPr>
          <p:cNvPicPr>
            <a:picLocks noChangeAspect="1"/>
          </p:cNvPicPr>
          <p:nvPr userDrawn="1"/>
        </p:nvPicPr>
        <p:blipFill>
          <a:blip r:embed="rId2"/>
          <a:stretch>
            <a:fillRect/>
          </a:stretch>
        </p:blipFill>
        <p:spPr>
          <a:xfrm>
            <a:off x="4620072" y="2285198"/>
            <a:ext cx="2951856" cy="687277"/>
          </a:xfrm>
          <a:prstGeom prst="rect">
            <a:avLst/>
          </a:prstGeom>
        </p:spPr>
      </p:pic>
      <p:pic>
        <p:nvPicPr>
          <p:cNvPr id="11" name="Picture 10" descr="Logo, company name&#10;&#10;Description automatically generated">
            <a:extLst>
              <a:ext uri="{FF2B5EF4-FFF2-40B4-BE49-F238E27FC236}">
                <a16:creationId xmlns:a16="http://schemas.microsoft.com/office/drawing/2014/main" id="{AC0CF284-9B60-3D42-9AF5-A9805436B1AF}"/>
              </a:ext>
            </a:extLst>
          </p:cNvPr>
          <p:cNvPicPr>
            <a:picLocks noChangeAspect="1"/>
          </p:cNvPicPr>
          <p:nvPr userDrawn="1"/>
        </p:nvPicPr>
        <p:blipFill>
          <a:blip r:embed="rId3"/>
          <a:stretch>
            <a:fillRect/>
          </a:stretch>
        </p:blipFill>
        <p:spPr>
          <a:xfrm>
            <a:off x="4635500" y="193735"/>
            <a:ext cx="2921000" cy="825500"/>
          </a:xfrm>
          <a:prstGeom prst="rect">
            <a:avLst/>
          </a:prstGeom>
        </p:spPr>
      </p:pic>
    </p:spTree>
    <p:extLst>
      <p:ext uri="{BB962C8B-B14F-4D97-AF65-F5344CB8AC3E}">
        <p14:creationId xmlns:p14="http://schemas.microsoft.com/office/powerpoint/2010/main" val="269832107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11" Type="http://schemas.openxmlformats.org/officeDocument/2006/relationships/image" Target="../media/image5.jp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Picture 38" descr="Background pattern&#10;&#10;Description automatically generated">
            <a:extLst>
              <a:ext uri="{FF2B5EF4-FFF2-40B4-BE49-F238E27FC236}">
                <a16:creationId xmlns:a16="http://schemas.microsoft.com/office/drawing/2014/main" id="{2D95E12F-DC41-E34F-82DB-61645E4EEEF1}"/>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40" name="Picture 39" descr="Shape, rectangle&#10;&#10;Description automatically generated">
            <a:extLst>
              <a:ext uri="{FF2B5EF4-FFF2-40B4-BE49-F238E27FC236}">
                <a16:creationId xmlns:a16="http://schemas.microsoft.com/office/drawing/2014/main" id="{11A44CBA-44FD-C042-ACA3-B9A727346188}"/>
              </a:ext>
            </a:extLst>
          </p:cNvPr>
          <p:cNvPicPr>
            <a:picLocks noChangeAspect="1"/>
          </p:cNvPicPr>
          <p:nvPr userDrawn="1"/>
        </p:nvPicPr>
        <p:blipFill rotWithShape="1">
          <a:blip r:embed="rId4"/>
          <a:srcRect r="31227"/>
          <a:stretch/>
        </p:blipFill>
        <p:spPr>
          <a:xfrm rot="10800000">
            <a:off x="-19051" y="1666123"/>
            <a:ext cx="7699732" cy="4478338"/>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BB4CDBC6-7C6A-0E4E-8346-C89C7F0FAD80}"/>
              </a:ext>
            </a:extLst>
          </p:cNvPr>
          <p:cNvPicPr>
            <a:picLocks noChangeAspect="1"/>
          </p:cNvPicPr>
          <p:nvPr userDrawn="1"/>
        </p:nvPicPr>
        <p:blipFill>
          <a:blip r:embed="rId5"/>
          <a:stretch>
            <a:fillRect/>
          </a:stretch>
        </p:blipFill>
        <p:spPr>
          <a:xfrm>
            <a:off x="293620" y="128478"/>
            <a:ext cx="2951856" cy="687277"/>
          </a:xfrm>
          <a:prstGeom prst="rect">
            <a:avLst/>
          </a:prstGeom>
        </p:spPr>
      </p:pic>
      <p:pic>
        <p:nvPicPr>
          <p:cNvPr id="47" name="Picture 46" descr="A person wearing a hat&#10;&#10;Description automatically generated">
            <a:extLst>
              <a:ext uri="{FF2B5EF4-FFF2-40B4-BE49-F238E27FC236}">
                <a16:creationId xmlns:a16="http://schemas.microsoft.com/office/drawing/2014/main" id="{A4035B03-1D98-0947-B07C-BE40EEC48770}"/>
              </a:ext>
            </a:extLst>
          </p:cNvPr>
          <p:cNvPicPr>
            <a:picLocks noChangeAspect="1"/>
          </p:cNvPicPr>
          <p:nvPr userDrawn="1"/>
        </p:nvPicPr>
        <p:blipFill rotWithShape="1">
          <a:blip r:embed="rId6"/>
          <a:srcRect r="60545"/>
          <a:stretch/>
        </p:blipFill>
        <p:spPr>
          <a:xfrm>
            <a:off x="7882934" y="1801123"/>
            <a:ext cx="4309066" cy="4360014"/>
          </a:xfrm>
          <a:prstGeom prst="rect">
            <a:avLst/>
          </a:prstGeom>
        </p:spPr>
      </p:pic>
      <p:pic>
        <p:nvPicPr>
          <p:cNvPr id="48" name="Picture 47" descr="Logo, company name&#10;&#10;Description automatically generated">
            <a:extLst>
              <a:ext uri="{FF2B5EF4-FFF2-40B4-BE49-F238E27FC236}">
                <a16:creationId xmlns:a16="http://schemas.microsoft.com/office/drawing/2014/main" id="{8F2A6CC7-ECF4-1945-8535-145A5F345062}"/>
              </a:ext>
            </a:extLst>
          </p:cNvPr>
          <p:cNvPicPr>
            <a:picLocks noChangeAspect="1"/>
          </p:cNvPicPr>
          <p:nvPr userDrawn="1"/>
        </p:nvPicPr>
        <p:blipFill>
          <a:blip r:embed="rId7"/>
          <a:stretch>
            <a:fillRect/>
          </a:stretch>
        </p:blipFill>
        <p:spPr>
          <a:xfrm>
            <a:off x="9573491" y="128478"/>
            <a:ext cx="2449580" cy="692273"/>
          </a:xfrm>
          <a:prstGeom prst="rect">
            <a:avLst/>
          </a:prstGeom>
        </p:spPr>
      </p:pic>
    </p:spTree>
    <p:extLst>
      <p:ext uri="{BB962C8B-B14F-4D97-AF65-F5344CB8AC3E}">
        <p14:creationId xmlns:p14="http://schemas.microsoft.com/office/powerpoint/2010/main" val="3937495650"/>
      </p:ext>
    </p:extLst>
  </p:cSld>
  <p:clrMap bg1="lt1" tx1="dk1" bg2="lt2" tx2="dk2" accent1="accent1" accent2="accent2" accent3="accent3" accent4="accent4" accent5="accent5" accent6="accent6" hlink="hlink" folHlink="folHlink"/>
  <p:sldLayoutIdLst>
    <p:sldLayoutId id="2147483655" r:id="rId1"/>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grpSp>
        <p:nvGrpSpPr>
          <p:cNvPr id="15" name="Group 14">
            <a:extLst>
              <a:ext uri="{FF2B5EF4-FFF2-40B4-BE49-F238E27FC236}">
                <a16:creationId xmlns:a16="http://schemas.microsoft.com/office/drawing/2014/main" id="{A4BEBFD9-6DD4-AA4D-8D9D-5B1E39271207}"/>
              </a:ext>
            </a:extLst>
          </p:cNvPr>
          <p:cNvGrpSpPr/>
          <p:nvPr userDrawn="1"/>
        </p:nvGrpSpPr>
        <p:grpSpPr>
          <a:xfrm>
            <a:off x="3632" y="0"/>
            <a:ext cx="12203640" cy="6849533"/>
            <a:chOff x="0" y="4233"/>
            <a:chExt cx="12203640" cy="6849533"/>
          </a:xfrm>
        </p:grpSpPr>
        <p:pic>
          <p:nvPicPr>
            <p:cNvPr id="16" name="Picture 15" descr="Background pattern&#10;&#10;Description automatically generated">
              <a:extLst>
                <a:ext uri="{FF2B5EF4-FFF2-40B4-BE49-F238E27FC236}">
                  <a16:creationId xmlns:a16="http://schemas.microsoft.com/office/drawing/2014/main" id="{10CAE140-BC3F-454D-BE51-85515F133C16}"/>
                </a:ext>
              </a:extLst>
            </p:cNvPr>
            <p:cNvPicPr>
              <a:picLocks noChangeAspect="1"/>
            </p:cNvPicPr>
            <p:nvPr/>
          </p:nvPicPr>
          <p:blipFill>
            <a:blip r:embed="rId7"/>
            <a:stretch>
              <a:fillRect/>
            </a:stretch>
          </p:blipFill>
          <p:spPr>
            <a:xfrm>
              <a:off x="0" y="4233"/>
              <a:ext cx="12192000" cy="6849533"/>
            </a:xfrm>
            <a:prstGeom prst="rect">
              <a:avLst/>
            </a:prstGeom>
          </p:spPr>
        </p:pic>
        <p:grpSp>
          <p:nvGrpSpPr>
            <p:cNvPr id="17" name="Group 16">
              <a:extLst>
                <a:ext uri="{FF2B5EF4-FFF2-40B4-BE49-F238E27FC236}">
                  <a16:creationId xmlns:a16="http://schemas.microsoft.com/office/drawing/2014/main" id="{3B9F634F-E613-3A43-ADA8-37F65F67750C}"/>
                </a:ext>
              </a:extLst>
            </p:cNvPr>
            <p:cNvGrpSpPr/>
            <p:nvPr/>
          </p:nvGrpSpPr>
          <p:grpSpPr>
            <a:xfrm>
              <a:off x="10297845" y="227599"/>
              <a:ext cx="1905795" cy="938744"/>
              <a:chOff x="10297845" y="227599"/>
              <a:chExt cx="1905795" cy="938744"/>
            </a:xfrm>
          </p:grpSpPr>
          <p:pic>
            <p:nvPicPr>
              <p:cNvPr id="18" name="Picture 17" descr="Shape, rectangle&#10;&#10;Description automatically generated">
                <a:extLst>
                  <a:ext uri="{FF2B5EF4-FFF2-40B4-BE49-F238E27FC236}">
                    <a16:creationId xmlns:a16="http://schemas.microsoft.com/office/drawing/2014/main" id="{7BECD0D1-AF96-AB4F-AB2E-EB82229200E0}"/>
                  </a:ext>
                </a:extLst>
              </p:cNvPr>
              <p:cNvPicPr>
                <a:picLocks noChangeAspect="1"/>
              </p:cNvPicPr>
              <p:nvPr/>
            </p:nvPicPr>
            <p:blipFill rotWithShape="1">
              <a:blip r:embed="rId8"/>
              <a:srcRect r="20354"/>
              <a:stretch/>
            </p:blipFill>
            <p:spPr>
              <a:xfrm>
                <a:off x="10297845" y="227599"/>
                <a:ext cx="1905795" cy="93874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B134619-0629-8047-9447-3E7BB57A95D5}"/>
                  </a:ext>
                </a:extLst>
              </p:cNvPr>
              <p:cNvPicPr>
                <a:picLocks noChangeAspect="1"/>
              </p:cNvPicPr>
              <p:nvPr/>
            </p:nvPicPr>
            <p:blipFill>
              <a:blip r:embed="rId9"/>
              <a:stretch>
                <a:fillRect/>
              </a:stretch>
            </p:blipFill>
            <p:spPr>
              <a:xfrm>
                <a:off x="10579847" y="716789"/>
                <a:ext cx="1149721" cy="267688"/>
              </a:xfrm>
              <a:prstGeom prst="rect">
                <a:avLst/>
              </a:prstGeom>
            </p:spPr>
          </p:pic>
        </p:grpSp>
      </p:grpSp>
      <p:sp>
        <p:nvSpPr>
          <p:cNvPr id="20" name="Content Placeholder 2">
            <a:extLst>
              <a:ext uri="{FF2B5EF4-FFF2-40B4-BE49-F238E27FC236}">
                <a16:creationId xmlns:a16="http://schemas.microsoft.com/office/drawing/2014/main" id="{007E2A23-9697-3E46-B264-C36915910BDF}"/>
              </a:ext>
            </a:extLst>
          </p:cNvPr>
          <p:cNvSpPr txBox="1">
            <a:spLocks/>
          </p:cNvSpPr>
          <p:nvPr userDrawn="1"/>
        </p:nvSpPr>
        <p:spPr>
          <a:xfrm>
            <a:off x="633658" y="2081797"/>
            <a:ext cx="7090494" cy="496613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DC3"/>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85750" indent="-285750">
              <a:buFont typeface="Arial" panose="020B0604020202020204" pitchFamily="34" charset="0"/>
              <a:buChar char="•"/>
            </a:pPr>
            <a:endParaRPr lang="pt-PT" sz="2100" dirty="0">
              <a:solidFill>
                <a:srgbClr val="253AA1"/>
              </a:solidFill>
            </a:endParaRPr>
          </a:p>
        </p:txBody>
      </p:sp>
      <p:pic>
        <p:nvPicPr>
          <p:cNvPr id="21" name="Picture 20" descr="Shape, rectangle&#10;&#10;Description automatically generated">
            <a:extLst>
              <a:ext uri="{FF2B5EF4-FFF2-40B4-BE49-F238E27FC236}">
                <a16:creationId xmlns:a16="http://schemas.microsoft.com/office/drawing/2014/main" id="{91DAC3EA-4C10-C844-B6C1-A2DFF005E353}"/>
              </a:ext>
            </a:extLst>
          </p:cNvPr>
          <p:cNvPicPr>
            <a:picLocks noChangeAspect="1"/>
          </p:cNvPicPr>
          <p:nvPr userDrawn="1"/>
        </p:nvPicPr>
        <p:blipFill rotWithShape="1">
          <a:blip r:embed="rId10"/>
          <a:srcRect r="58773"/>
          <a:stretch/>
        </p:blipFill>
        <p:spPr>
          <a:xfrm rot="10800000">
            <a:off x="-10634" y="99588"/>
            <a:ext cx="1151596" cy="1184991"/>
          </a:xfrm>
          <a:prstGeom prst="rect">
            <a:avLst/>
          </a:prstGeom>
        </p:spPr>
      </p:pic>
      <p:pic>
        <p:nvPicPr>
          <p:cNvPr id="23" name="Picture 22" descr="Logo, company name&#10;&#10;Description automatically generated">
            <a:extLst>
              <a:ext uri="{FF2B5EF4-FFF2-40B4-BE49-F238E27FC236}">
                <a16:creationId xmlns:a16="http://schemas.microsoft.com/office/drawing/2014/main" id="{D8BF6B6B-2141-6142-AC07-686CF8975023}"/>
              </a:ext>
            </a:extLst>
          </p:cNvPr>
          <p:cNvPicPr>
            <a:picLocks noChangeAspect="1"/>
          </p:cNvPicPr>
          <p:nvPr userDrawn="1"/>
        </p:nvPicPr>
        <p:blipFill>
          <a:blip r:embed="rId11"/>
          <a:stretch>
            <a:fillRect/>
          </a:stretch>
        </p:blipFill>
        <p:spPr>
          <a:xfrm>
            <a:off x="10524300" y="357552"/>
            <a:ext cx="1149721" cy="324921"/>
          </a:xfrm>
          <a:prstGeom prst="rect">
            <a:avLst/>
          </a:prstGeom>
        </p:spPr>
      </p:pic>
    </p:spTree>
    <p:extLst>
      <p:ext uri="{BB962C8B-B14F-4D97-AF65-F5344CB8AC3E}">
        <p14:creationId xmlns:p14="http://schemas.microsoft.com/office/powerpoint/2010/main" val="75050667"/>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7" r:id="rId3"/>
    <p:sldLayoutId id="2147483683" r:id="rId4"/>
    <p:sldLayoutId id="2147483684" r:id="rId5"/>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ogle.com/url?sa=t&amp;source=web&amp;rct=j&amp;opi=89978449&amp;url=https://www.vic.gov.au/sites/default/files/2022-05/Towards%2520Best%2520Practic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t&amp;source=web&amp;rct=j&amp;opi=89978449&amp;url=https://www.vic.gov.au/sites/default/files/2022-05/Towards%2520Best%2520Practice%2520-%2520A%2520guide%2520for%2520regulators%2520%25281%2529.docx&amp;v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82AFC5-C0AF-4ABF-8094-3D41EBBA5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Picture 2" descr="A picture containing nature, looking, dark, person&#10;&#10;Description automatically generated">
            <a:extLst>
              <a:ext uri="{FF2B5EF4-FFF2-40B4-BE49-F238E27FC236}">
                <a16:creationId xmlns:a16="http://schemas.microsoft.com/office/drawing/2014/main" id="{A42E095F-EA0C-DA47-A5F8-60A410A13180}"/>
              </a:ext>
            </a:extLst>
          </p:cNvPr>
          <p:cNvPicPr>
            <a:picLocks noChangeAspect="1"/>
          </p:cNvPicPr>
          <p:nvPr/>
        </p:nvPicPr>
        <p:blipFill>
          <a:blip r:embed="rId4"/>
          <a:stretch>
            <a:fillRect/>
          </a:stretch>
        </p:blipFill>
        <p:spPr>
          <a:xfrm>
            <a:off x="293620" y="1958130"/>
            <a:ext cx="395772" cy="683012"/>
          </a:xfrm>
          <a:prstGeom prst="rect">
            <a:avLst/>
          </a:prstGeom>
        </p:spPr>
      </p:pic>
      <p:sp>
        <p:nvSpPr>
          <p:cNvPr id="4" name="Title 1">
            <a:extLst>
              <a:ext uri="{FF2B5EF4-FFF2-40B4-BE49-F238E27FC236}">
                <a16:creationId xmlns:a16="http://schemas.microsoft.com/office/drawing/2014/main" id="{F4B81DAE-D68C-4040-AEED-09BA28456026}"/>
              </a:ext>
            </a:extLst>
          </p:cNvPr>
          <p:cNvSpPr txBox="1">
            <a:spLocks/>
          </p:cNvSpPr>
          <p:nvPr/>
        </p:nvSpPr>
        <p:spPr>
          <a:xfrm>
            <a:off x="703535" y="1799295"/>
            <a:ext cx="6527259" cy="3765846"/>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00000"/>
              </a:lnSpc>
              <a:spcAft>
                <a:spcPts val="1200"/>
              </a:spcAft>
            </a:pPr>
            <a:r>
              <a:rPr lang="en-US" sz="3900" b="1" spc="300" dirty="0">
                <a:solidFill>
                  <a:srgbClr val="FFC000"/>
                </a:solidFill>
                <a:latin typeface="+mn-lt"/>
              </a:rPr>
              <a:t>PROMOVE </a:t>
            </a:r>
            <a:r>
              <a:rPr lang="en-US" sz="3900" b="1" spc="300" dirty="0" err="1">
                <a:solidFill>
                  <a:srgbClr val="FFC000"/>
                </a:solidFill>
                <a:latin typeface="+mn-lt"/>
              </a:rPr>
              <a:t>Comércio</a:t>
            </a:r>
            <a:endParaRPr lang="en-US" sz="3900" b="1" spc="300" dirty="0">
              <a:solidFill>
                <a:srgbClr val="FFC000"/>
              </a:solidFill>
              <a:latin typeface="+mn-lt"/>
            </a:endParaRPr>
          </a:p>
          <a:p>
            <a:pPr marR="0" lvl="0" indent="0" fontAlgn="auto">
              <a:lnSpc>
                <a:spcPct val="100000"/>
              </a:lnSpc>
              <a:spcBef>
                <a:spcPts val="0"/>
              </a:spcBef>
              <a:spcAft>
                <a:spcPts val="1200"/>
              </a:spcAft>
              <a:buClrTx/>
              <a:buSzTx/>
              <a:tabLst/>
              <a:defRPr/>
            </a:pPr>
            <a:r>
              <a:rPr lang="en-US" sz="2400" b="1" spc="300" dirty="0">
                <a:solidFill>
                  <a:srgbClr val="FFC000"/>
                </a:solidFill>
                <a:latin typeface="+mn-lt"/>
                <a:cs typeface="Arial" charset="0"/>
              </a:rPr>
              <a:t>Mozambique</a:t>
            </a:r>
          </a:p>
          <a:p>
            <a:pPr>
              <a:lnSpc>
                <a:spcPct val="100000"/>
              </a:lnSpc>
              <a:spcBef>
                <a:spcPts val="0"/>
              </a:spcBef>
              <a:spcAft>
                <a:spcPts val="1200"/>
              </a:spcAft>
              <a:defRPr/>
            </a:pPr>
            <a:r>
              <a:rPr lang="en-US" sz="2400" b="1" spc="300" dirty="0">
                <a:solidFill>
                  <a:schemeClr val="bg1"/>
                </a:solidFill>
                <a:latin typeface="+mn-lt"/>
              </a:rPr>
              <a:t>BUILDING COMPETITIVENESS </a:t>
            </a:r>
            <a:br>
              <a:rPr lang="en-US" sz="2400" b="1" spc="300" dirty="0">
                <a:solidFill>
                  <a:schemeClr val="bg1"/>
                </a:solidFill>
                <a:latin typeface="+mn-lt"/>
              </a:rPr>
            </a:br>
            <a:r>
              <a:rPr lang="en-US" sz="2400" b="1" spc="300" dirty="0">
                <a:solidFill>
                  <a:schemeClr val="bg1"/>
                </a:solidFill>
                <a:latin typeface="+mn-lt"/>
              </a:rPr>
              <a:t>FOR EXPORTS</a:t>
            </a:r>
          </a:p>
          <a:p>
            <a:pPr fontAlgn="base">
              <a:spcBef>
                <a:spcPts val="600"/>
              </a:spcBef>
              <a:spcAft>
                <a:spcPct val="0"/>
              </a:spcAft>
              <a:defRPr/>
            </a:pPr>
            <a:r>
              <a:rPr lang="en-US" sz="2000" dirty="0">
                <a:solidFill>
                  <a:prstClr val="white"/>
                </a:solidFill>
                <a:latin typeface="+mn-lt"/>
                <a:cs typeface="Arial" charset="0"/>
              </a:rPr>
              <a:t>Training on Regulatory Impact Assessment</a:t>
            </a:r>
          </a:p>
          <a:p>
            <a:pPr fontAlgn="base">
              <a:spcBef>
                <a:spcPts val="600"/>
              </a:spcBef>
              <a:spcAft>
                <a:spcPct val="0"/>
              </a:spcAft>
              <a:defRPr/>
            </a:pPr>
            <a:r>
              <a:rPr lang="en-US" sz="2000" dirty="0">
                <a:solidFill>
                  <a:prstClr val="white"/>
                </a:solidFill>
                <a:latin typeface="+mn-lt"/>
                <a:cs typeface="Arial" charset="0"/>
              </a:rPr>
              <a:t>Aug 26 -27 and Aug 29, 2024</a:t>
            </a:r>
          </a:p>
          <a:p>
            <a:pPr fontAlgn="base">
              <a:spcBef>
                <a:spcPts val="600"/>
              </a:spcBef>
              <a:spcAft>
                <a:spcPct val="0"/>
              </a:spcAft>
              <a:defRPr/>
            </a:pPr>
            <a:endParaRPr lang="en-US" sz="2000" dirty="0">
              <a:solidFill>
                <a:prstClr val="white"/>
              </a:solidFill>
              <a:latin typeface="+mn-lt"/>
              <a:cs typeface="Arial" charset="0"/>
            </a:endParaRPr>
          </a:p>
          <a:p>
            <a:pPr fontAlgn="base">
              <a:spcBef>
                <a:spcPts val="600"/>
              </a:spcBef>
              <a:spcAft>
                <a:spcPct val="0"/>
              </a:spcAft>
              <a:defRPr/>
            </a:pPr>
            <a:r>
              <a:rPr lang="en-US" sz="2000" dirty="0">
                <a:solidFill>
                  <a:prstClr val="white"/>
                </a:solidFill>
                <a:latin typeface="+mn-lt"/>
                <a:cs typeface="Arial" charset="0"/>
              </a:rPr>
              <a:t>Siglinde Kaiser</a:t>
            </a:r>
            <a:br>
              <a:rPr lang="en-US" sz="2000" dirty="0">
                <a:solidFill>
                  <a:prstClr val="white"/>
                </a:solidFill>
                <a:latin typeface="+mn-lt"/>
                <a:cs typeface="Arial" charset="0"/>
              </a:rPr>
            </a:br>
            <a:r>
              <a:rPr lang="en-US" sz="2000" dirty="0">
                <a:solidFill>
                  <a:prstClr val="white"/>
                </a:solidFill>
                <a:latin typeface="+mn-lt"/>
                <a:cs typeface="Arial" charset="0"/>
              </a:rPr>
              <a:t>United Nations Industrial Development Organization (UNIDO)  </a:t>
            </a:r>
          </a:p>
          <a:p>
            <a:pPr marR="0" indent="0" fontAlgn="base">
              <a:spcBef>
                <a:spcPts val="600"/>
              </a:spcBef>
              <a:spcAft>
                <a:spcPct val="0"/>
              </a:spcAft>
              <a:buClrTx/>
              <a:buSzTx/>
              <a:tabLst/>
              <a:defRPr/>
            </a:pPr>
            <a:endParaRPr lang="en-US" sz="2000" dirty="0">
              <a:solidFill>
                <a:prstClr val="white"/>
              </a:solidFill>
              <a:latin typeface="+mn-lt"/>
              <a:cs typeface="Arial" charset="0"/>
            </a:endParaRPr>
          </a:p>
          <a:p>
            <a:pPr>
              <a:lnSpc>
                <a:spcPct val="100000"/>
              </a:lnSpc>
              <a:spcBef>
                <a:spcPts val="0"/>
              </a:spcBef>
              <a:spcAft>
                <a:spcPts val="1200"/>
              </a:spcAft>
            </a:pPr>
            <a:r>
              <a:rPr lang="en-US" sz="2400" spc="300" dirty="0">
                <a:solidFill>
                  <a:schemeClr val="bg1"/>
                </a:solidFill>
                <a:latin typeface="+mn-lt"/>
              </a:rPr>
              <a:t> </a:t>
            </a:r>
            <a:br>
              <a:rPr lang="en-US" sz="2400" spc="300" dirty="0">
                <a:solidFill>
                  <a:schemeClr val="bg1"/>
                </a:solidFill>
                <a:latin typeface="+mn-lt"/>
              </a:rPr>
            </a:br>
            <a:br>
              <a:rPr lang="en-US" sz="2400" spc="300" dirty="0">
                <a:solidFill>
                  <a:schemeClr val="bg1"/>
                </a:solidFill>
                <a:latin typeface="+mn-lt"/>
              </a:rPr>
            </a:br>
            <a:endParaRPr lang="en-US" sz="2400" spc="300" dirty="0">
              <a:solidFill>
                <a:schemeClr val="bg1"/>
              </a:solidFill>
              <a:latin typeface="+mn-lt"/>
            </a:endParaRPr>
          </a:p>
        </p:txBody>
      </p:sp>
    </p:spTree>
    <p:extLst>
      <p:ext uri="{BB962C8B-B14F-4D97-AF65-F5344CB8AC3E}">
        <p14:creationId xmlns:p14="http://schemas.microsoft.com/office/powerpoint/2010/main" val="22822535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00D447-CFFB-E22D-9988-FFA6F605DAA8}"/>
              </a:ext>
            </a:extLst>
          </p:cNvPr>
          <p:cNvSpPr>
            <a:spLocks noGrp="1"/>
          </p:cNvSpPr>
          <p:nvPr>
            <p:ph idx="1"/>
          </p:nvPr>
        </p:nvSpPr>
        <p:spPr/>
        <p:txBody>
          <a:bodyPr/>
          <a:lstStyle/>
          <a:p>
            <a:pPr algn="l"/>
            <a:r>
              <a:rPr lang="de-DE" sz="2000" b="0" i="0" u="none" strike="noStrike" dirty="0">
                <a:solidFill>
                  <a:srgbClr val="4C4845"/>
                </a:solidFill>
                <a:effectLst/>
              </a:rPr>
              <a:t>O </a:t>
            </a:r>
            <a:r>
              <a:rPr lang="de-DE" sz="2000" b="0" i="0" u="none" strike="noStrike" dirty="0" err="1">
                <a:solidFill>
                  <a:srgbClr val="4C4845"/>
                </a:solidFill>
                <a:effectLst/>
              </a:rPr>
              <a:t>governo</a:t>
            </a:r>
            <a:r>
              <a:rPr lang="de-DE" sz="2000" b="0" i="0" u="none" strike="noStrike" dirty="0">
                <a:solidFill>
                  <a:srgbClr val="4C4845"/>
                </a:solidFill>
                <a:effectLst/>
              </a:rPr>
              <a:t> </a:t>
            </a:r>
            <a:r>
              <a:rPr lang="de-DE" sz="2000" b="0" i="0" u="none" strike="noStrike" dirty="0" err="1">
                <a:solidFill>
                  <a:srgbClr val="4C4845"/>
                </a:solidFill>
                <a:effectLst/>
              </a:rPr>
              <a:t>deve</a:t>
            </a:r>
            <a:r>
              <a:rPr lang="de-DE" sz="2000" b="0" i="0" u="none" strike="noStrike" dirty="0">
                <a:solidFill>
                  <a:srgbClr val="4C4845"/>
                </a:solidFill>
                <a:effectLst/>
              </a:rPr>
              <a:t> </a:t>
            </a:r>
            <a:r>
              <a:rPr lang="de-DE" sz="2000" b="0" i="0" u="none" strike="noStrike" dirty="0" err="1">
                <a:solidFill>
                  <a:srgbClr val="4C4845"/>
                </a:solidFill>
                <a:effectLst/>
              </a:rPr>
              <a:t>decidir</a:t>
            </a:r>
            <a:r>
              <a:rPr lang="de-DE" sz="2000" b="0" i="0" u="none" strike="noStrike" dirty="0">
                <a:solidFill>
                  <a:srgbClr val="4C4845"/>
                </a:solidFill>
                <a:effectLst/>
              </a:rPr>
              <a:t> se </a:t>
            </a:r>
            <a:r>
              <a:rPr lang="de-DE" sz="2000" b="0" i="0" u="none" strike="noStrike" dirty="0" err="1">
                <a:solidFill>
                  <a:srgbClr val="4C4845"/>
                </a:solidFill>
                <a:effectLst/>
              </a:rPr>
              <a:t>implementa</a:t>
            </a:r>
            <a:r>
              <a:rPr lang="de-DE" sz="2000" b="0" i="0" u="none" strike="noStrike" dirty="0">
                <a:solidFill>
                  <a:srgbClr val="4C4845"/>
                </a:solidFill>
                <a:effectLst/>
              </a:rPr>
              <a:t> o RIA de </a:t>
            </a:r>
            <a:r>
              <a:rPr lang="de-DE" sz="2000" b="0" i="0" u="none" strike="noStrike" dirty="0" err="1">
                <a:solidFill>
                  <a:srgbClr val="4C4845"/>
                </a:solidFill>
                <a:effectLst/>
              </a:rPr>
              <a:t>uma</a:t>
            </a:r>
            <a:r>
              <a:rPr lang="de-DE" sz="2000" b="0" i="0" u="none" strike="noStrike" dirty="0">
                <a:solidFill>
                  <a:srgbClr val="4C4845"/>
                </a:solidFill>
                <a:effectLst/>
              </a:rPr>
              <a:t> </a:t>
            </a:r>
            <a:r>
              <a:rPr lang="de-DE" sz="2000" b="0" i="0" u="none" strike="noStrike" dirty="0" err="1">
                <a:solidFill>
                  <a:srgbClr val="4C4845"/>
                </a:solidFill>
                <a:effectLst/>
              </a:rPr>
              <a:t>vez</a:t>
            </a:r>
            <a:r>
              <a:rPr lang="de-DE" sz="2000" b="0" i="0" u="none" strike="noStrike" dirty="0">
                <a:solidFill>
                  <a:srgbClr val="4C4845"/>
                </a:solidFill>
                <a:effectLst/>
              </a:rPr>
              <a:t> </a:t>
            </a:r>
            <a:r>
              <a:rPr lang="de-DE" sz="2000" b="0" i="0" u="none" strike="noStrike" dirty="0" err="1">
                <a:solidFill>
                  <a:srgbClr val="4C4845"/>
                </a:solidFill>
                <a:effectLst/>
              </a:rPr>
              <a:t>ou</a:t>
            </a:r>
            <a:r>
              <a:rPr lang="de-DE" sz="2000" b="0" i="0" u="none" strike="noStrike" dirty="0">
                <a:solidFill>
                  <a:srgbClr val="4C4845"/>
                </a:solidFill>
                <a:effectLst/>
              </a:rPr>
              <a:t> </a:t>
            </a:r>
            <a:r>
              <a:rPr lang="de-DE" sz="2000" b="0" i="0" u="none" strike="noStrike" dirty="0" err="1">
                <a:solidFill>
                  <a:srgbClr val="4C4845"/>
                </a:solidFill>
                <a:effectLst/>
              </a:rPr>
              <a:t>gradualmente</a:t>
            </a:r>
            <a:endParaRPr lang="de-DE" sz="2000" b="0" i="0" u="none" strike="noStrike" dirty="0">
              <a:solidFill>
                <a:srgbClr val="4C4845"/>
              </a:solidFill>
              <a:effectLst/>
            </a:endParaRPr>
          </a:p>
          <a:p>
            <a:pPr algn="l"/>
            <a:r>
              <a:rPr lang="de-DE" sz="2000" b="0" i="0" u="none" strike="noStrike" dirty="0" err="1">
                <a:solidFill>
                  <a:srgbClr val="4C4845"/>
                </a:solidFill>
                <a:effectLst/>
              </a:rPr>
              <a:t>Devido</a:t>
            </a:r>
            <a:r>
              <a:rPr lang="de-DE" sz="2000" b="0" i="0" u="none" strike="noStrike" dirty="0">
                <a:solidFill>
                  <a:srgbClr val="4C4845"/>
                </a:solidFill>
                <a:effectLst/>
              </a:rPr>
              <a:t> </a:t>
            </a:r>
            <a:r>
              <a:rPr lang="de-DE" sz="2000" b="0" i="0" u="none" strike="noStrike" dirty="0" err="1">
                <a:solidFill>
                  <a:srgbClr val="4C4845"/>
                </a:solidFill>
                <a:effectLst/>
              </a:rPr>
              <a:t>aos</a:t>
            </a:r>
            <a:r>
              <a:rPr lang="de-DE" sz="2000" b="0" i="0" u="none" strike="noStrike" dirty="0">
                <a:solidFill>
                  <a:srgbClr val="4C4845"/>
                </a:solidFill>
                <a:effectLst/>
              </a:rPr>
              <a:t> </a:t>
            </a:r>
            <a:r>
              <a:rPr lang="de-DE" sz="2000" b="0" i="0" u="none" strike="noStrike" dirty="0" err="1">
                <a:solidFill>
                  <a:srgbClr val="4C4845"/>
                </a:solidFill>
                <a:effectLst/>
              </a:rPr>
              <a:t>recursos</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à </a:t>
            </a:r>
            <a:r>
              <a:rPr lang="de-DE" sz="2000" b="0" i="0" u="none" strike="noStrike" dirty="0" err="1">
                <a:solidFill>
                  <a:srgbClr val="4C4845"/>
                </a:solidFill>
                <a:effectLst/>
              </a:rPr>
              <a:t>experiência</a:t>
            </a:r>
            <a:r>
              <a:rPr lang="de-DE" sz="2000" b="0" i="0" u="none" strike="noStrike" dirty="0">
                <a:solidFill>
                  <a:srgbClr val="4C4845"/>
                </a:solidFill>
                <a:effectLst/>
              </a:rPr>
              <a:t> </a:t>
            </a:r>
            <a:r>
              <a:rPr lang="de-DE" sz="2000" b="0" i="0" u="none" strike="noStrike" dirty="0" err="1">
                <a:solidFill>
                  <a:srgbClr val="4C4845"/>
                </a:solidFill>
                <a:effectLst/>
              </a:rPr>
              <a:t>limitados</a:t>
            </a:r>
            <a:r>
              <a:rPr lang="de-DE" sz="2000" b="0" i="0" u="none" strike="noStrike" dirty="0">
                <a:solidFill>
                  <a:srgbClr val="4C4845"/>
                </a:solidFill>
                <a:effectLst/>
              </a:rPr>
              <a:t>, a </a:t>
            </a:r>
            <a:r>
              <a:rPr lang="de-DE" sz="2000" b="0" i="0" u="none" strike="noStrike" dirty="0" err="1">
                <a:solidFill>
                  <a:srgbClr val="4C4845"/>
                </a:solidFill>
                <a:effectLst/>
              </a:rPr>
              <a:t>implementação</a:t>
            </a:r>
            <a:r>
              <a:rPr lang="de-DE" sz="2000" b="0" i="0" u="none" strike="noStrike" dirty="0">
                <a:solidFill>
                  <a:srgbClr val="4C4845"/>
                </a:solidFill>
                <a:effectLst/>
              </a:rPr>
              <a:t> gradual </a:t>
            </a:r>
            <a:r>
              <a:rPr lang="de-DE" sz="2000" b="0" i="0" u="none" strike="noStrike" dirty="0" err="1">
                <a:solidFill>
                  <a:srgbClr val="4C4845"/>
                </a:solidFill>
                <a:effectLst/>
              </a:rPr>
              <a:t>é</a:t>
            </a:r>
            <a:r>
              <a:rPr lang="de-DE" sz="2000" b="0" i="0" u="none" strike="noStrike" dirty="0">
                <a:solidFill>
                  <a:srgbClr val="4C4845"/>
                </a:solidFill>
                <a:effectLst/>
              </a:rPr>
              <a:t> </a:t>
            </a:r>
            <a:r>
              <a:rPr lang="de-DE" sz="2000" b="0" i="0" u="none" strike="noStrike" dirty="0" err="1">
                <a:solidFill>
                  <a:srgbClr val="4C4845"/>
                </a:solidFill>
                <a:effectLst/>
              </a:rPr>
              <a:t>aconselhável</a:t>
            </a:r>
            <a:r>
              <a:rPr lang="de-DE" sz="2000" b="0" i="0" u="none" strike="noStrike" dirty="0">
                <a:solidFill>
                  <a:srgbClr val="4C4845"/>
                </a:solidFill>
                <a:effectLst/>
              </a:rPr>
              <a:t> </a:t>
            </a:r>
            <a:r>
              <a:rPr lang="de-DE" sz="2000" b="0" i="0" u="none" strike="noStrike" dirty="0" err="1">
                <a:solidFill>
                  <a:srgbClr val="4C4845"/>
                </a:solidFill>
                <a:effectLst/>
              </a:rPr>
              <a:t>para</a:t>
            </a:r>
            <a:r>
              <a:rPr lang="de-DE" sz="2000" b="0" i="0" u="none" strike="noStrike" dirty="0">
                <a:solidFill>
                  <a:srgbClr val="4C4845"/>
                </a:solidFill>
                <a:effectLst/>
              </a:rPr>
              <a:t> a </a:t>
            </a:r>
            <a:r>
              <a:rPr lang="de-DE" sz="2000" b="0" i="0" u="none" strike="noStrike" dirty="0" err="1">
                <a:solidFill>
                  <a:srgbClr val="4C4845"/>
                </a:solidFill>
                <a:effectLst/>
              </a:rPr>
              <a:t>maioria</a:t>
            </a:r>
            <a:r>
              <a:rPr lang="de-DE" sz="2000" b="0" i="0" u="none" strike="noStrike" dirty="0">
                <a:solidFill>
                  <a:srgbClr val="4C4845"/>
                </a:solidFill>
                <a:effectLst/>
              </a:rPr>
              <a:t> dos </a:t>
            </a:r>
            <a:r>
              <a:rPr lang="de-DE" sz="2000" b="0" i="0" u="none" strike="noStrike" dirty="0" err="1">
                <a:solidFill>
                  <a:srgbClr val="4C4845"/>
                </a:solidFill>
                <a:effectLst/>
              </a:rPr>
              <a:t>países</a:t>
            </a:r>
            <a:endParaRPr lang="de-DE" sz="2000" b="0" i="0" u="none" strike="noStrike" dirty="0">
              <a:solidFill>
                <a:srgbClr val="4C4845"/>
              </a:solidFill>
              <a:effectLst/>
            </a:endParaRPr>
          </a:p>
          <a:p>
            <a:pPr algn="l"/>
            <a:r>
              <a:rPr lang="de-DE" sz="2000" b="0" i="0" u="none" strike="noStrike" dirty="0" err="1">
                <a:solidFill>
                  <a:srgbClr val="4C4845"/>
                </a:solidFill>
                <a:effectLst/>
              </a:rPr>
              <a:t>Utilizar</a:t>
            </a:r>
            <a:r>
              <a:rPr lang="de-DE" sz="2000" b="0" i="0" u="none" strike="noStrike" dirty="0">
                <a:solidFill>
                  <a:srgbClr val="4C4845"/>
                </a:solidFill>
                <a:effectLst/>
              </a:rPr>
              <a:t> </a:t>
            </a:r>
            <a:r>
              <a:rPr lang="de-DE" sz="2000" b="0" i="0" u="none" strike="noStrike" dirty="0" err="1">
                <a:solidFill>
                  <a:srgbClr val="4C4845"/>
                </a:solidFill>
                <a:effectLst/>
              </a:rPr>
              <a:t>indicadores</a:t>
            </a:r>
            <a:r>
              <a:rPr lang="de-DE" sz="2000" b="0" i="0" u="none" strike="noStrike" dirty="0">
                <a:solidFill>
                  <a:srgbClr val="4C4845"/>
                </a:solidFill>
                <a:effectLst/>
              </a:rPr>
              <a:t> </a:t>
            </a:r>
            <a:r>
              <a:rPr lang="de-DE" sz="2000" b="0" i="0" u="none" strike="noStrike" dirty="0" err="1">
                <a:solidFill>
                  <a:srgbClr val="4C4845"/>
                </a:solidFill>
                <a:effectLst/>
              </a:rPr>
              <a:t>para</a:t>
            </a:r>
            <a:r>
              <a:rPr lang="de-DE" sz="2000" b="0" i="0" u="none" strike="noStrike" dirty="0">
                <a:solidFill>
                  <a:srgbClr val="4C4845"/>
                </a:solidFill>
                <a:effectLst/>
              </a:rPr>
              <a:t> </a:t>
            </a:r>
            <a:r>
              <a:rPr lang="de-DE" sz="2000" b="0" i="0" u="none" strike="noStrike" dirty="0" err="1">
                <a:solidFill>
                  <a:srgbClr val="4C4845"/>
                </a:solidFill>
                <a:effectLst/>
              </a:rPr>
              <a:t>determinar</a:t>
            </a:r>
            <a:r>
              <a:rPr lang="de-DE" sz="2000" b="0" i="0" u="none" strike="noStrike" dirty="0">
                <a:solidFill>
                  <a:srgbClr val="4C4845"/>
                </a:solidFill>
                <a:effectLst/>
              </a:rPr>
              <a:t> o </a:t>
            </a:r>
            <a:r>
              <a:rPr lang="de-DE" sz="2000" b="0" i="0" u="none" strike="noStrike" dirty="0" err="1">
                <a:solidFill>
                  <a:srgbClr val="4C4845"/>
                </a:solidFill>
                <a:effectLst/>
              </a:rPr>
              <a:t>nível</a:t>
            </a:r>
            <a:r>
              <a:rPr lang="de-DE" sz="2000" b="0" i="0" u="none" strike="noStrike" dirty="0">
                <a:solidFill>
                  <a:srgbClr val="4C4845"/>
                </a:solidFill>
                <a:effectLst/>
              </a:rPr>
              <a:t> de </a:t>
            </a:r>
            <a:r>
              <a:rPr lang="de-DE" sz="2000" b="0" i="0" u="none" strike="noStrike" dirty="0" err="1">
                <a:solidFill>
                  <a:srgbClr val="4C4845"/>
                </a:solidFill>
                <a:effectLst/>
              </a:rPr>
              <a:t>maturidade</a:t>
            </a:r>
            <a:r>
              <a:rPr lang="de-DE" sz="2000" b="0" i="0" u="none" strike="noStrike" dirty="0">
                <a:solidFill>
                  <a:srgbClr val="4C4845"/>
                </a:solidFill>
                <a:effectLst/>
              </a:rPr>
              <a:t> do </a:t>
            </a:r>
            <a:r>
              <a:rPr lang="de-DE" sz="2000" b="0" i="0" u="none" strike="noStrike" dirty="0" err="1">
                <a:solidFill>
                  <a:srgbClr val="4C4845"/>
                </a:solidFill>
                <a:effectLst/>
              </a:rPr>
              <a:t>sistema</a:t>
            </a:r>
            <a:r>
              <a:rPr lang="de-DE" sz="2000" b="0" i="0" u="none" strike="noStrike" dirty="0">
                <a:solidFill>
                  <a:srgbClr val="4C4845"/>
                </a:solidFill>
                <a:effectLst/>
              </a:rPr>
              <a:t> existente</a:t>
            </a:r>
          </a:p>
          <a:p>
            <a:pPr marL="433800" lvl="1" indent="0">
              <a:buNone/>
            </a:pPr>
            <a:r>
              <a:rPr lang="de-DE" sz="2000" b="0" i="0" u="none" strike="noStrike" dirty="0">
                <a:solidFill>
                  <a:srgbClr val="4C4845"/>
                </a:solidFill>
                <a:effectLst/>
              </a:rPr>
              <a:t>→ </a:t>
            </a:r>
            <a:r>
              <a:rPr lang="de-DE" sz="2000" b="0" i="0" u="none" strike="noStrike" dirty="0" err="1">
                <a:solidFill>
                  <a:srgbClr val="4C4845"/>
                </a:solidFill>
                <a:effectLst/>
              </a:rPr>
              <a:t>Desenvolver</a:t>
            </a:r>
            <a:r>
              <a:rPr lang="de-DE" sz="2000" b="0" i="0" u="none" strike="noStrike" dirty="0">
                <a:solidFill>
                  <a:srgbClr val="4C4845"/>
                </a:solidFill>
                <a:effectLst/>
              </a:rPr>
              <a:t> </a:t>
            </a:r>
            <a:r>
              <a:rPr lang="de-DE" sz="2000" b="0" i="0" u="none" strike="noStrike" dirty="0" err="1">
                <a:solidFill>
                  <a:srgbClr val="4C4845"/>
                </a:solidFill>
                <a:effectLst/>
              </a:rPr>
              <a:t>abordagens</a:t>
            </a:r>
            <a:r>
              <a:rPr lang="de-DE" sz="2000" b="0" i="0" u="none" strike="noStrike" dirty="0">
                <a:solidFill>
                  <a:srgbClr val="4C4845"/>
                </a:solidFill>
                <a:effectLst/>
              </a:rPr>
              <a:t> </a:t>
            </a:r>
            <a:r>
              <a:rPr lang="de-DE" sz="2000" b="0" i="0" u="none" strike="noStrike" dirty="0" err="1">
                <a:solidFill>
                  <a:srgbClr val="4C4845"/>
                </a:solidFill>
                <a:effectLst/>
              </a:rPr>
              <a:t>adequadas</a:t>
            </a:r>
            <a:r>
              <a:rPr lang="de-DE" sz="2000" b="0" i="0" u="none" strike="noStrike" dirty="0">
                <a:solidFill>
                  <a:srgbClr val="4C4845"/>
                </a:solidFill>
                <a:effectLst/>
              </a:rPr>
              <a:t> à </a:t>
            </a:r>
            <a:r>
              <a:rPr lang="de-DE" sz="2000" b="0" i="0" u="none" strike="noStrike" dirty="0" err="1">
                <a:solidFill>
                  <a:srgbClr val="4C4845"/>
                </a:solidFill>
                <a:effectLst/>
              </a:rPr>
              <a:t>finalidade</a:t>
            </a:r>
            <a:endParaRPr lang="de-DE" sz="2000" b="0" i="0" u="none" strike="noStrike" dirty="0">
              <a:solidFill>
                <a:srgbClr val="4C4845"/>
              </a:solidFill>
              <a:effectLst/>
            </a:endParaRPr>
          </a:p>
        </p:txBody>
      </p:sp>
      <p:sp>
        <p:nvSpPr>
          <p:cNvPr id="3" name="Titel 2">
            <a:extLst>
              <a:ext uri="{FF2B5EF4-FFF2-40B4-BE49-F238E27FC236}">
                <a16:creationId xmlns:a16="http://schemas.microsoft.com/office/drawing/2014/main" id="{E6C20E60-A24B-32F6-4BF1-6BCC8F879AA0}"/>
              </a:ext>
            </a:extLst>
          </p:cNvPr>
          <p:cNvSpPr>
            <a:spLocks noGrp="1"/>
          </p:cNvSpPr>
          <p:nvPr>
            <p:ph type="title"/>
          </p:nvPr>
        </p:nvSpPr>
        <p:spPr/>
        <p:txBody>
          <a:bodyPr/>
          <a:lstStyle/>
          <a:p>
            <a:r>
              <a:rPr lang="en-US" dirty="0" err="1"/>
              <a:t>Governança</a:t>
            </a:r>
            <a:r>
              <a:rPr lang="en-US" dirty="0"/>
              <a:t> da RIA</a:t>
            </a:r>
          </a:p>
        </p:txBody>
      </p:sp>
      <p:graphicFrame>
        <p:nvGraphicFramePr>
          <p:cNvPr id="4" name="Tabelle 3">
            <a:extLst>
              <a:ext uri="{FF2B5EF4-FFF2-40B4-BE49-F238E27FC236}">
                <a16:creationId xmlns:a16="http://schemas.microsoft.com/office/drawing/2014/main" id="{2CA2265C-60C0-9EF5-E029-4C2F05895E14}"/>
              </a:ext>
            </a:extLst>
          </p:cNvPr>
          <p:cNvGraphicFramePr>
            <a:graphicFrameLocks noGrp="1"/>
          </p:cNvGraphicFramePr>
          <p:nvPr>
            <p:extLst>
              <p:ext uri="{D42A27DB-BD31-4B8C-83A1-F6EECF244321}">
                <p14:modId xmlns:p14="http://schemas.microsoft.com/office/powerpoint/2010/main" val="2128959275"/>
              </p:ext>
            </p:extLst>
          </p:nvPr>
        </p:nvGraphicFramePr>
        <p:xfrm>
          <a:off x="1296728" y="3725896"/>
          <a:ext cx="10076400" cy="2881968"/>
        </p:xfrm>
        <a:graphic>
          <a:graphicData uri="http://schemas.openxmlformats.org/drawingml/2006/table">
            <a:tbl>
              <a:tblPr firstCol="1" bandRow="1">
                <a:tableStyleId>{5C22544A-7EE6-4342-B048-85BDC9FD1C3A}</a:tableStyleId>
              </a:tblPr>
              <a:tblGrid>
                <a:gridCol w="2973773">
                  <a:extLst>
                    <a:ext uri="{9D8B030D-6E8A-4147-A177-3AD203B41FA5}">
                      <a16:colId xmlns:a16="http://schemas.microsoft.com/office/drawing/2014/main" val="4269420259"/>
                    </a:ext>
                  </a:extLst>
                </a:gridCol>
                <a:gridCol w="7102627">
                  <a:extLst>
                    <a:ext uri="{9D8B030D-6E8A-4147-A177-3AD203B41FA5}">
                      <a16:colId xmlns:a16="http://schemas.microsoft.com/office/drawing/2014/main" val="2119022037"/>
                    </a:ext>
                  </a:extLst>
                </a:gridCol>
              </a:tblGrid>
              <a:tr h="0">
                <a:tc>
                  <a:txBody>
                    <a:bodyPr/>
                    <a:lstStyle/>
                    <a:p>
                      <a:pPr algn="l">
                        <a:lnSpc>
                          <a:spcPct val="107000"/>
                        </a:lnSpc>
                        <a:spcAft>
                          <a:spcPts val="800"/>
                        </a:spcAft>
                      </a:pPr>
                      <a:r>
                        <a:rPr lang="de-DE" sz="1600" b="1" i="0" dirty="0" err="1">
                          <a:effectLst/>
                          <a:latin typeface="Calibri Light" panose="020F0302020204030204" pitchFamily="34" charset="0"/>
                          <a:ea typeface="VIC"/>
                          <a:cs typeface="Calibri Light" panose="020F0302020204030204" pitchFamily="34" charset="0"/>
                        </a:rPr>
                        <a:t>Nível</a:t>
                      </a:r>
                      <a:r>
                        <a:rPr lang="de-DE" sz="1600" b="1" i="0" dirty="0">
                          <a:effectLst/>
                          <a:latin typeface="Calibri Light" panose="020F0302020204030204" pitchFamily="34" charset="0"/>
                          <a:ea typeface="VIC"/>
                          <a:cs typeface="Calibri Light" panose="020F0302020204030204" pitchFamily="34" charset="0"/>
                        </a:rPr>
                        <a:t> de </a:t>
                      </a:r>
                      <a:r>
                        <a:rPr lang="de-DE" sz="1600" b="1" i="0" dirty="0" err="1">
                          <a:effectLst/>
                          <a:latin typeface="Calibri Light" panose="020F0302020204030204" pitchFamily="34" charset="0"/>
                          <a:ea typeface="VIC"/>
                          <a:cs typeface="Calibri Light" panose="020F0302020204030204" pitchFamily="34" charset="0"/>
                        </a:rPr>
                        <a:t>maturidade</a:t>
                      </a:r>
                      <a:r>
                        <a:rPr lang="de-DE" sz="1600" b="1" i="0" dirty="0">
                          <a:effectLst/>
                          <a:latin typeface="Calibri Light" panose="020F0302020204030204" pitchFamily="34" charset="0"/>
                          <a:ea typeface="VIC"/>
                          <a:cs typeface="Calibri Light" panose="020F0302020204030204" pitchFamily="34" charset="0"/>
                        </a:rPr>
                        <a:t> do </a:t>
                      </a:r>
                      <a:r>
                        <a:rPr lang="de-DE" sz="1600" b="1" i="0" dirty="0" err="1">
                          <a:effectLst/>
                          <a:latin typeface="Calibri Light" panose="020F0302020204030204" pitchFamily="34" charset="0"/>
                          <a:ea typeface="VIC"/>
                          <a:cs typeface="Calibri Light" panose="020F0302020204030204" pitchFamily="34" charset="0"/>
                        </a:rPr>
                        <a:t>sistema</a:t>
                      </a:r>
                      <a:endParaRPr lang="de-DE" sz="1600" b="1" i="0" dirty="0">
                        <a:effectLst/>
                        <a:latin typeface="Calibri Light" panose="020F0302020204030204" pitchFamily="34" charset="0"/>
                        <a:ea typeface="VIC"/>
                        <a:cs typeface="Calibri Light" panose="020F0302020204030204" pitchFamily="34" charset="0"/>
                      </a:endParaRPr>
                    </a:p>
                  </a:txBody>
                  <a:tcPr marL="108000" marR="108000" marT="72000" marB="72000" anchor="ctr"/>
                </a:tc>
                <a:tc>
                  <a:txBody>
                    <a:bodyPr/>
                    <a:lstStyle/>
                    <a:p>
                      <a:pPr algn="just">
                        <a:lnSpc>
                          <a:spcPct val="107000"/>
                        </a:lnSpc>
                        <a:spcAft>
                          <a:spcPts val="800"/>
                        </a:spcAft>
                      </a:pPr>
                      <a:r>
                        <a:rPr lang="de-DE" sz="1600" b="1" i="0" dirty="0" err="1">
                          <a:solidFill>
                            <a:srgbClr val="4C4845"/>
                          </a:solidFill>
                          <a:effectLst/>
                          <a:latin typeface="Calibri Light" panose="020F0302020204030204" pitchFamily="34" charset="0"/>
                          <a:ea typeface="VIC"/>
                          <a:cs typeface="Calibri Light" panose="020F0302020204030204" pitchFamily="34" charset="0"/>
                        </a:rPr>
                        <a:t>Indicatores</a:t>
                      </a:r>
                      <a:r>
                        <a:rPr lang="de-DE" sz="1600" b="1" i="0" dirty="0">
                          <a:solidFill>
                            <a:srgbClr val="4C4845"/>
                          </a:solidFill>
                          <a:effectLst/>
                          <a:latin typeface="Calibri Light" panose="020F0302020204030204" pitchFamily="34" charset="0"/>
                          <a:ea typeface="VIC"/>
                          <a:cs typeface="Calibri Light" panose="020F0302020204030204" pitchFamily="34" charset="0"/>
                        </a:rPr>
                        <a:t>, </a:t>
                      </a:r>
                      <a:r>
                        <a:rPr lang="de-DE" sz="1600" b="1" i="0" dirty="0" err="1">
                          <a:solidFill>
                            <a:srgbClr val="4C4845"/>
                          </a:solidFill>
                          <a:effectLst/>
                          <a:latin typeface="Calibri Light" panose="020F0302020204030204" pitchFamily="34" charset="0"/>
                          <a:ea typeface="VIC"/>
                          <a:cs typeface="Calibri Light" panose="020F0302020204030204" pitchFamily="34" charset="0"/>
                        </a:rPr>
                        <a:t>por</a:t>
                      </a:r>
                      <a:r>
                        <a:rPr lang="de-DE" sz="1600" b="1" i="0" dirty="0">
                          <a:solidFill>
                            <a:srgbClr val="4C4845"/>
                          </a:solidFill>
                          <a:effectLst/>
                          <a:latin typeface="Calibri Light" panose="020F0302020204030204" pitchFamily="34" charset="0"/>
                          <a:ea typeface="VIC"/>
                          <a:cs typeface="Calibri Light" panose="020F0302020204030204" pitchFamily="34" charset="0"/>
                        </a:rPr>
                        <a:t> </a:t>
                      </a:r>
                      <a:r>
                        <a:rPr lang="de-DE" sz="1600" b="1" i="0" dirty="0" err="1">
                          <a:solidFill>
                            <a:srgbClr val="4C4845"/>
                          </a:solidFill>
                          <a:effectLst/>
                          <a:latin typeface="Calibri Light" panose="020F0302020204030204" pitchFamily="34" charset="0"/>
                          <a:ea typeface="VIC"/>
                          <a:cs typeface="Calibri Light" panose="020F0302020204030204" pitchFamily="34" charset="0"/>
                        </a:rPr>
                        <a:t>exemplo</a:t>
                      </a:r>
                      <a:endParaRPr lang="de-DE" sz="1600" b="1" i="0" dirty="0">
                        <a:solidFill>
                          <a:srgbClr val="4C4845"/>
                        </a:solidFill>
                        <a:effectLst/>
                        <a:latin typeface="Calibri Light" panose="020F0302020204030204" pitchFamily="34" charset="0"/>
                        <a:ea typeface="VIC"/>
                        <a:cs typeface="Calibri Light" panose="020F0302020204030204" pitchFamily="34" charset="0"/>
                      </a:endParaRPr>
                    </a:p>
                  </a:txBody>
                  <a:tcPr marL="108000" marR="108000" marT="72000" marB="72000"/>
                </a:tc>
                <a:extLst>
                  <a:ext uri="{0D108BD9-81ED-4DB2-BD59-A6C34878D82A}">
                    <a16:rowId xmlns:a16="http://schemas.microsoft.com/office/drawing/2014/main" val="3879460876"/>
                  </a:ext>
                </a:extLst>
              </a:tr>
              <a:tr h="0">
                <a:tc>
                  <a:txBody>
                    <a:bodyPr/>
                    <a:lstStyle/>
                    <a:p>
                      <a:pPr algn="l">
                        <a:lnSpc>
                          <a:spcPct val="107000"/>
                        </a:lnSpc>
                        <a:spcAft>
                          <a:spcPts val="800"/>
                        </a:spcAft>
                      </a:pPr>
                      <a:r>
                        <a:rPr lang="de-DE" sz="1600" b="0" i="0" u="none" strike="noStrike" kern="1200" dirty="0">
                          <a:solidFill>
                            <a:schemeClr val="lt1"/>
                          </a:solidFill>
                          <a:effectLst/>
                          <a:latin typeface="Calibri Light" panose="020F0302020204030204" pitchFamily="34" charset="0"/>
                          <a:ea typeface="+mn-ea"/>
                          <a:cs typeface="Calibri Light" panose="020F0302020204030204" pitchFamily="34" charset="0"/>
                        </a:rPr>
                        <a:t>Inexistente</a:t>
                      </a:r>
                      <a:endParaRPr lang="de-DE" sz="1600" b="0" i="0" dirty="0">
                        <a:effectLst/>
                        <a:latin typeface="Calibri Light" panose="020F0302020204030204" pitchFamily="34" charset="0"/>
                        <a:ea typeface="VIC"/>
                        <a:cs typeface="Calibri Light" panose="020F0302020204030204" pitchFamily="34" charset="0"/>
                      </a:endParaRPr>
                    </a:p>
                  </a:txBody>
                  <a:tcPr marL="108000" marR="108000" marT="72000" marB="72000" anchor="ctr"/>
                </a:tc>
                <a:tc>
                  <a:txBody>
                    <a:bodyPr/>
                    <a:lstStyle/>
                    <a:p>
                      <a:pPr algn="l">
                        <a:lnSpc>
                          <a:spcPct val="107000"/>
                        </a:lnSpc>
                        <a:spcAft>
                          <a:spcPts val="800"/>
                        </a:spcAft>
                      </a:pPr>
                      <a:r>
                        <a:rPr lang="de-DE" sz="1600" b="0" i="0" dirty="0" err="1">
                          <a:solidFill>
                            <a:srgbClr val="4C4845"/>
                          </a:solidFill>
                          <a:effectLst/>
                          <a:latin typeface="Calibri Light" panose="020F0302020204030204" pitchFamily="34" charset="0"/>
                          <a:ea typeface="VIC"/>
                          <a:cs typeface="Calibri Light" panose="020F0302020204030204" pitchFamily="34" charset="0"/>
                        </a:rPr>
                        <a:t>Nenhuma</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política</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declaração</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ou</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abordagem</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definida</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ou</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apenas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abordagens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informais</a:t>
                      </a:r>
                      <a:endParaRPr lang="de-DE" sz="1600" b="0" i="0" dirty="0">
                        <a:solidFill>
                          <a:srgbClr val="4C4845"/>
                        </a:solidFill>
                        <a:effectLst/>
                        <a:latin typeface="Calibri Light" panose="020F0302020204030204" pitchFamily="34" charset="0"/>
                        <a:ea typeface="VIC"/>
                        <a:cs typeface="Calibri Light" panose="020F0302020204030204" pitchFamily="34" charset="0"/>
                      </a:endParaRPr>
                    </a:p>
                  </a:txBody>
                  <a:tcPr marL="108000" marR="108000" marT="72000" marB="72000"/>
                </a:tc>
                <a:extLst>
                  <a:ext uri="{0D108BD9-81ED-4DB2-BD59-A6C34878D82A}">
                    <a16:rowId xmlns:a16="http://schemas.microsoft.com/office/drawing/2014/main" val="1616392072"/>
                  </a:ext>
                </a:extLst>
              </a:tr>
              <a:tr h="0">
                <a:tc>
                  <a:txBody>
                    <a:bodyPr/>
                    <a:lstStyle/>
                    <a:p>
                      <a:pPr algn="l">
                        <a:lnSpc>
                          <a:spcPct val="107000"/>
                        </a:lnSpc>
                        <a:spcAft>
                          <a:spcPts val="800"/>
                        </a:spcAft>
                      </a:pPr>
                      <a:r>
                        <a:rPr lang="de-DE" sz="1600" b="0" i="0" u="none" strike="noStrike" kern="1200" dirty="0">
                          <a:solidFill>
                            <a:schemeClr val="lt1"/>
                          </a:solidFill>
                          <a:effectLst/>
                          <a:latin typeface="Calibri Light" panose="020F0302020204030204" pitchFamily="34" charset="0"/>
                          <a:ea typeface="+mn-ea"/>
                          <a:cs typeface="Calibri Light" panose="020F0302020204030204" pitchFamily="34" charset="0"/>
                        </a:rPr>
                        <a:t>Emergente</a:t>
                      </a:r>
                      <a:endParaRPr lang="de-DE" sz="1600" b="0" i="0" dirty="0">
                        <a:effectLst/>
                        <a:latin typeface="Calibri Light" panose="020F0302020204030204" pitchFamily="34" charset="0"/>
                        <a:ea typeface="VIC"/>
                        <a:cs typeface="Calibri Light" panose="020F0302020204030204" pitchFamily="34" charset="0"/>
                      </a:endParaRPr>
                    </a:p>
                  </a:txBody>
                  <a:tcPr marL="108000" marR="108000" marT="72000" marB="72000" anchor="ct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de-DE" sz="1600" b="0" i="0" dirty="0" err="1">
                          <a:solidFill>
                            <a:srgbClr val="4C4845"/>
                          </a:solidFill>
                          <a:effectLst/>
                          <a:latin typeface="Calibri Light" panose="020F0302020204030204" pitchFamily="34" charset="0"/>
                          <a:ea typeface="VIC"/>
                          <a:cs typeface="Calibri Light" panose="020F0302020204030204" pitchFamily="34" charset="0"/>
                        </a:rPr>
                        <a:t>Em</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desenvolvimento</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ou</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apenas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documentado</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em</a:t>
                      </a:r>
                      <a:r>
                        <a:rPr lang="de-DE" sz="1600" b="0" i="0" dirty="0">
                          <a:solidFill>
                            <a:srgbClr val="4C4845"/>
                          </a:solidFill>
                          <a:effectLst/>
                          <a:latin typeface="Calibri Light" panose="020F0302020204030204" pitchFamily="34" charset="0"/>
                          <a:ea typeface="VIC"/>
                          <a:cs typeface="Calibri Light" panose="020F0302020204030204" pitchFamily="34" charset="0"/>
                        </a:rPr>
                        <a:t> forma de </a:t>
                      </a:r>
                      <a:r>
                        <a:rPr lang="de-DE" sz="1600" b="0" i="0" dirty="0" err="1">
                          <a:solidFill>
                            <a:srgbClr val="4C4845"/>
                          </a:solidFill>
                          <a:effectLst/>
                          <a:latin typeface="Calibri Light" panose="020F0302020204030204" pitchFamily="34" charset="0"/>
                          <a:ea typeface="VIC"/>
                          <a:cs typeface="Calibri Light" panose="020F0302020204030204" pitchFamily="34" charset="0"/>
                        </a:rPr>
                        <a:t>resumo</a:t>
                      </a:r>
                      <a:r>
                        <a:rPr lang="de-DE" sz="1600" b="0" i="0" dirty="0">
                          <a:solidFill>
                            <a:srgbClr val="4C4845"/>
                          </a:solidFill>
                          <a:effectLst/>
                          <a:latin typeface="Calibri Light" panose="020F0302020204030204" pitchFamily="34" charset="0"/>
                          <a:ea typeface="VIC"/>
                          <a:cs typeface="Calibri Light" panose="020F0302020204030204" pitchFamily="34" charset="0"/>
                        </a:rPr>
                        <a:t>.</a:t>
                      </a:r>
                    </a:p>
                  </a:txBody>
                  <a:tcPr marL="108000" marR="108000" marT="72000" marB="72000"/>
                </a:tc>
                <a:extLst>
                  <a:ext uri="{0D108BD9-81ED-4DB2-BD59-A6C34878D82A}">
                    <a16:rowId xmlns:a16="http://schemas.microsoft.com/office/drawing/2014/main" val="1762716135"/>
                  </a:ext>
                </a:extLst>
              </a:tr>
              <a:tr h="0">
                <a:tc>
                  <a:txBody>
                    <a:bodyPr/>
                    <a:lstStyle/>
                    <a:p>
                      <a:pPr algn="l">
                        <a:lnSpc>
                          <a:spcPct val="107000"/>
                        </a:lnSpc>
                        <a:spcAft>
                          <a:spcPts val="800"/>
                        </a:spcAft>
                      </a:pPr>
                      <a:r>
                        <a:rPr lang="de-DE" sz="1600" b="0" i="0" u="none" strike="noStrike" kern="1200" dirty="0" err="1">
                          <a:solidFill>
                            <a:schemeClr val="lt1"/>
                          </a:solidFill>
                          <a:effectLst/>
                          <a:latin typeface="Calibri Light" panose="020F0302020204030204" pitchFamily="34" charset="0"/>
                          <a:ea typeface="+mn-ea"/>
                          <a:cs typeface="Calibri Light" panose="020F0302020204030204" pitchFamily="34" charset="0"/>
                        </a:rPr>
                        <a:t>Frágil</a:t>
                      </a:r>
                      <a:endParaRPr lang="de-DE" sz="1600" b="0" i="0" dirty="0">
                        <a:effectLst/>
                        <a:latin typeface="Calibri Light" panose="020F0302020204030204" pitchFamily="34" charset="0"/>
                        <a:ea typeface="VIC"/>
                        <a:cs typeface="Calibri Light" panose="020F0302020204030204" pitchFamily="34" charset="0"/>
                      </a:endParaRPr>
                    </a:p>
                  </a:txBody>
                  <a:tcPr marL="108000" marR="108000" marT="72000" marB="72000" anchor="ctr"/>
                </a:tc>
                <a:tc>
                  <a:txBody>
                    <a:bodyPr/>
                    <a:lstStyle/>
                    <a:p>
                      <a:pPr algn="just">
                        <a:lnSpc>
                          <a:spcPct val="107000"/>
                        </a:lnSpc>
                        <a:spcAft>
                          <a:spcPts val="800"/>
                        </a:spcAft>
                      </a:pPr>
                      <a:r>
                        <a:rPr lang="de-DE" sz="1600" b="0" i="0" dirty="0" err="1">
                          <a:solidFill>
                            <a:srgbClr val="4C4845"/>
                          </a:solidFill>
                          <a:effectLst/>
                          <a:latin typeface="Calibri Light" panose="020F0302020204030204" pitchFamily="34" charset="0"/>
                          <a:ea typeface="VIC"/>
                          <a:cs typeface="Calibri Light" panose="020F0302020204030204" pitchFamily="34" charset="0"/>
                        </a:rPr>
                        <a:t>Conceitos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em</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vigor</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mas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dependentes</a:t>
                      </a:r>
                      <a:r>
                        <a:rPr lang="de-DE" sz="1600" b="0" i="0" dirty="0">
                          <a:solidFill>
                            <a:srgbClr val="4C4845"/>
                          </a:solidFill>
                          <a:effectLst/>
                          <a:latin typeface="Calibri Light" panose="020F0302020204030204" pitchFamily="34" charset="0"/>
                          <a:ea typeface="VIC"/>
                          <a:cs typeface="Calibri Light" panose="020F0302020204030204" pitchFamily="34" charset="0"/>
                        </a:rPr>
                        <a:t> de </a:t>
                      </a:r>
                      <a:r>
                        <a:rPr lang="de-DE" sz="1600" b="0" i="0" dirty="0" err="1">
                          <a:solidFill>
                            <a:srgbClr val="4C4845"/>
                          </a:solidFill>
                          <a:effectLst/>
                          <a:latin typeface="Calibri Light" panose="020F0302020204030204" pitchFamily="34" charset="0"/>
                          <a:ea typeface="VIC"/>
                          <a:cs typeface="Calibri Light" panose="020F0302020204030204" pitchFamily="34" charset="0"/>
                        </a:rPr>
                        <a:t>uma</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única</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equipe</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ou</a:t>
                      </a:r>
                      <a:r>
                        <a:rPr lang="de-DE" sz="1600" b="0" i="0" dirty="0">
                          <a:solidFill>
                            <a:srgbClr val="4C4845"/>
                          </a:solidFill>
                          <a:effectLst/>
                          <a:latin typeface="Calibri Light" panose="020F0302020204030204" pitchFamily="34" charset="0"/>
                          <a:ea typeface="VIC"/>
                          <a:cs typeface="Calibri Light" panose="020F0302020204030204" pitchFamily="34" charset="0"/>
                        </a:rPr>
                        <a:t> de </a:t>
                      </a:r>
                      <a:r>
                        <a:rPr lang="de-DE" sz="1600" b="0" i="0" dirty="0" err="1">
                          <a:solidFill>
                            <a:srgbClr val="4C4845"/>
                          </a:solidFill>
                          <a:effectLst/>
                          <a:latin typeface="Calibri Light" panose="020F0302020204030204" pitchFamily="34" charset="0"/>
                          <a:ea typeface="VIC"/>
                          <a:cs typeface="Calibri Light" panose="020F0302020204030204" pitchFamily="34" charset="0"/>
                        </a:rPr>
                        <a:t>pontos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únicos</a:t>
                      </a:r>
                      <a:r>
                        <a:rPr lang="de-DE" sz="1600" b="0" i="0" dirty="0">
                          <a:solidFill>
                            <a:srgbClr val="4C4845"/>
                          </a:solidFill>
                          <a:effectLst/>
                          <a:latin typeface="Calibri Light" panose="020F0302020204030204" pitchFamily="34" charset="0"/>
                          <a:ea typeface="VIC"/>
                          <a:cs typeface="Calibri Light" panose="020F0302020204030204" pitchFamily="34" charset="0"/>
                        </a:rPr>
                        <a:t> de </a:t>
                      </a:r>
                      <a:r>
                        <a:rPr lang="de-DE" sz="1600" b="0" i="0" dirty="0" err="1">
                          <a:solidFill>
                            <a:srgbClr val="4C4845"/>
                          </a:solidFill>
                          <a:effectLst/>
                          <a:latin typeface="Calibri Light" panose="020F0302020204030204" pitchFamily="34" charset="0"/>
                          <a:ea typeface="VIC"/>
                          <a:cs typeface="Calibri Light" panose="020F0302020204030204" pitchFamily="34" charset="0"/>
                        </a:rPr>
                        <a:t>falha</a:t>
                      </a:r>
                      <a:r>
                        <a:rPr lang="de-DE" sz="1600" b="0" i="0" dirty="0">
                          <a:solidFill>
                            <a:srgbClr val="4C4845"/>
                          </a:solidFill>
                          <a:effectLst/>
                          <a:latin typeface="Calibri Light" panose="020F0302020204030204" pitchFamily="34" charset="0"/>
                          <a:ea typeface="VIC"/>
                          <a:cs typeface="Calibri Light" panose="020F0302020204030204" pitchFamily="34" charset="0"/>
                        </a:rPr>
                        <a:t>.</a:t>
                      </a:r>
                    </a:p>
                  </a:txBody>
                  <a:tcPr marL="108000" marR="108000" marT="72000" marB="72000"/>
                </a:tc>
                <a:extLst>
                  <a:ext uri="{0D108BD9-81ED-4DB2-BD59-A6C34878D82A}">
                    <a16:rowId xmlns:a16="http://schemas.microsoft.com/office/drawing/2014/main" val="4131249135"/>
                  </a:ext>
                </a:extLst>
              </a:tr>
              <a:tr h="0">
                <a:tc>
                  <a:txBody>
                    <a:bodyPr/>
                    <a:lstStyle/>
                    <a:p>
                      <a:pPr algn="l">
                        <a:lnSpc>
                          <a:spcPct val="107000"/>
                        </a:lnSpc>
                        <a:spcAft>
                          <a:spcPts val="800"/>
                        </a:spcAft>
                      </a:pPr>
                      <a:r>
                        <a:rPr lang="de-DE" sz="1600" b="0" i="0" u="none" strike="noStrike" kern="1200" dirty="0" err="1">
                          <a:solidFill>
                            <a:schemeClr val="lt1"/>
                          </a:solidFill>
                          <a:effectLst/>
                          <a:latin typeface="Calibri Light" panose="020F0302020204030204" pitchFamily="34" charset="0"/>
                          <a:ea typeface="+mn-ea"/>
                          <a:cs typeface="Calibri Light" panose="020F0302020204030204" pitchFamily="34" charset="0"/>
                        </a:rPr>
                        <a:t>Amadurecendo</a:t>
                      </a:r>
                      <a:endParaRPr lang="de-DE" sz="1600" b="0" i="0" dirty="0">
                        <a:effectLst/>
                        <a:latin typeface="Calibri Light" panose="020F0302020204030204" pitchFamily="34" charset="0"/>
                        <a:ea typeface="VIC"/>
                        <a:cs typeface="Calibri Light" panose="020F0302020204030204" pitchFamily="34" charset="0"/>
                      </a:endParaRPr>
                    </a:p>
                  </a:txBody>
                  <a:tcPr marL="108000" marR="108000" marT="72000" marB="72000" anchor="ct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de-DE" sz="1600" b="0" i="0" dirty="0" err="1">
                          <a:solidFill>
                            <a:srgbClr val="4C4845"/>
                          </a:solidFill>
                          <a:effectLst/>
                          <a:latin typeface="Calibri Light" panose="020F0302020204030204" pitchFamily="34" charset="0"/>
                          <a:ea typeface="VIC"/>
                          <a:cs typeface="Calibri Light" panose="020F0302020204030204" pitchFamily="34" charset="0"/>
                        </a:rPr>
                        <a:t>Aumento</a:t>
                      </a:r>
                      <a:r>
                        <a:rPr lang="de-DE" sz="1600" b="0" i="0" dirty="0">
                          <a:solidFill>
                            <a:srgbClr val="4C4845"/>
                          </a:solidFill>
                          <a:effectLst/>
                          <a:latin typeface="Calibri Light" panose="020F0302020204030204" pitchFamily="34" charset="0"/>
                          <a:ea typeface="VIC"/>
                          <a:cs typeface="Calibri Light" panose="020F0302020204030204" pitchFamily="34" charset="0"/>
                        </a:rPr>
                        <a:t> do </a:t>
                      </a:r>
                      <a:r>
                        <a:rPr lang="de-DE" sz="1600" b="0" i="0" dirty="0" err="1">
                          <a:solidFill>
                            <a:srgbClr val="4C4845"/>
                          </a:solidFill>
                          <a:effectLst/>
                          <a:latin typeface="Calibri Light" panose="020F0302020204030204" pitchFamily="34" charset="0"/>
                          <a:ea typeface="VIC"/>
                          <a:cs typeface="Calibri Light" panose="020F0302020204030204" pitchFamily="34" charset="0"/>
                        </a:rPr>
                        <a:t>uso</a:t>
                      </a:r>
                      <a:r>
                        <a:rPr lang="de-DE" sz="1600" b="0" i="0" dirty="0">
                          <a:solidFill>
                            <a:srgbClr val="4C4845"/>
                          </a:solidFill>
                          <a:effectLst/>
                          <a:latin typeface="Calibri Light" panose="020F0302020204030204" pitchFamily="34" charset="0"/>
                          <a:ea typeface="VIC"/>
                          <a:cs typeface="Calibri Light" panose="020F0302020204030204" pitchFamily="34" charset="0"/>
                        </a:rPr>
                        <a:t> de </a:t>
                      </a:r>
                      <a:r>
                        <a:rPr lang="de-DE" sz="1600" b="0" i="0" dirty="0" err="1">
                          <a:solidFill>
                            <a:srgbClr val="4C4845"/>
                          </a:solidFill>
                          <a:effectLst/>
                          <a:latin typeface="Calibri Light" panose="020F0302020204030204" pitchFamily="34" charset="0"/>
                          <a:ea typeface="VIC"/>
                          <a:cs typeface="Calibri Light" panose="020F0302020204030204" pitchFamily="34" charset="0"/>
                        </a:rPr>
                        <a:t>análises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e</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dados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para</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orientar</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as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decisões</a:t>
                      </a:r>
                      <a:r>
                        <a:rPr lang="de-DE" sz="1600" b="0" i="0" dirty="0">
                          <a:solidFill>
                            <a:srgbClr val="4C4845"/>
                          </a:solidFill>
                          <a:effectLst/>
                          <a:latin typeface="Calibri Light" panose="020F0302020204030204" pitchFamily="34" charset="0"/>
                          <a:ea typeface="VIC"/>
                          <a:cs typeface="Calibri Light" panose="020F0302020204030204" pitchFamily="34" charset="0"/>
                        </a:rPr>
                        <a:t>.</a:t>
                      </a:r>
                    </a:p>
                  </a:txBody>
                  <a:tcPr marL="108000" marR="108000" marT="72000" marB="72000"/>
                </a:tc>
                <a:extLst>
                  <a:ext uri="{0D108BD9-81ED-4DB2-BD59-A6C34878D82A}">
                    <a16:rowId xmlns:a16="http://schemas.microsoft.com/office/drawing/2014/main" val="326707731"/>
                  </a:ext>
                </a:extLst>
              </a:tr>
              <a:tr h="0">
                <a:tc>
                  <a:txBody>
                    <a:bodyPr/>
                    <a:lstStyle/>
                    <a:p>
                      <a:r>
                        <a:rPr lang="de-DE" sz="1600" b="0" i="0" u="none" strike="noStrike" kern="1200" dirty="0">
                          <a:solidFill>
                            <a:schemeClr val="lt1"/>
                          </a:solidFill>
                          <a:effectLst/>
                          <a:latin typeface="Calibri Light" panose="020F0302020204030204" pitchFamily="34" charset="0"/>
                          <a:ea typeface="+mn-ea"/>
                          <a:cs typeface="Calibri Light" panose="020F0302020204030204" pitchFamily="34" charset="0"/>
                        </a:rPr>
                        <a:t>Bem </a:t>
                      </a:r>
                      <a:r>
                        <a:rPr lang="de-DE" sz="1600" b="0" i="0" u="none" strike="noStrike" kern="1200" dirty="0" err="1">
                          <a:solidFill>
                            <a:schemeClr val="lt1"/>
                          </a:solidFill>
                          <a:effectLst/>
                          <a:latin typeface="Calibri Light" panose="020F0302020204030204" pitchFamily="34" charset="0"/>
                          <a:ea typeface="+mn-ea"/>
                          <a:cs typeface="Calibri Light" panose="020F0302020204030204" pitchFamily="34" charset="0"/>
                        </a:rPr>
                        <a:t>estabelecido</a:t>
                      </a:r>
                      <a:endParaRPr lang="de-DE" sz="1600" b="0" i="0" u="none" strike="noStrike" kern="1200" dirty="0">
                        <a:solidFill>
                          <a:schemeClr val="lt1"/>
                        </a:solidFill>
                        <a:effectLst/>
                        <a:latin typeface="Calibri Light" panose="020F0302020204030204" pitchFamily="34" charset="0"/>
                        <a:ea typeface="+mn-ea"/>
                        <a:cs typeface="Calibri Light" panose="020F0302020204030204" pitchFamily="34" charset="0"/>
                      </a:endParaRPr>
                    </a:p>
                  </a:txBody>
                  <a:tcPr marL="108000" marR="108000" marT="72000" marB="72000" anchor="ct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de-DE" sz="1600" b="0" i="0" dirty="0" err="1">
                          <a:solidFill>
                            <a:srgbClr val="4C4845"/>
                          </a:solidFill>
                          <a:effectLst/>
                          <a:latin typeface="Calibri Light" panose="020F0302020204030204" pitchFamily="34" charset="0"/>
                          <a:ea typeface="VIC"/>
                          <a:cs typeface="Calibri Light" panose="020F0302020204030204" pitchFamily="34" charset="0"/>
                        </a:rPr>
                        <a:t>Melhoria</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contínua</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incluindo</a:t>
                      </a:r>
                      <a:r>
                        <a:rPr lang="de-DE" sz="1600" b="0" i="0" dirty="0">
                          <a:solidFill>
                            <a:srgbClr val="4C4845"/>
                          </a:solidFill>
                          <a:effectLst/>
                          <a:latin typeface="Calibri Light" panose="020F0302020204030204" pitchFamily="34" charset="0"/>
                          <a:ea typeface="VIC"/>
                          <a:cs typeface="Calibri Light" panose="020F0302020204030204" pitchFamily="34" charset="0"/>
                        </a:rPr>
                        <a:t> a </a:t>
                      </a:r>
                      <a:r>
                        <a:rPr lang="de-DE" sz="1600" b="0" i="0" dirty="0" err="1">
                          <a:solidFill>
                            <a:srgbClr val="4C4845"/>
                          </a:solidFill>
                          <a:effectLst/>
                          <a:latin typeface="Calibri Light" panose="020F0302020204030204" pitchFamily="34" charset="0"/>
                          <a:ea typeface="VIC"/>
                          <a:cs typeface="Calibri Light" panose="020F0302020204030204" pitchFamily="34" charset="0"/>
                        </a:rPr>
                        <a:t>integração</a:t>
                      </a:r>
                      <a:r>
                        <a:rPr lang="de-DE" sz="1600" b="0" i="0" dirty="0">
                          <a:solidFill>
                            <a:srgbClr val="4C4845"/>
                          </a:solidFill>
                          <a:effectLst/>
                          <a:latin typeface="Calibri Light" panose="020F0302020204030204" pitchFamily="34" charset="0"/>
                          <a:ea typeface="VIC"/>
                          <a:cs typeface="Calibri Light" panose="020F0302020204030204" pitchFamily="34" charset="0"/>
                        </a:rPr>
                        <a:t> de </a:t>
                      </a:r>
                      <a:r>
                        <a:rPr lang="de-DE" sz="1600" b="0" i="0" dirty="0" err="1">
                          <a:solidFill>
                            <a:srgbClr val="4C4845"/>
                          </a:solidFill>
                          <a:effectLst/>
                          <a:latin typeface="Calibri Light" panose="020F0302020204030204" pitchFamily="34" charset="0"/>
                          <a:ea typeface="VIC"/>
                          <a:cs typeface="Calibri Light" panose="020F0302020204030204" pitchFamily="34" charset="0"/>
                        </a:rPr>
                        <a:t>lições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externas</a:t>
                      </a:r>
                      <a:r>
                        <a:rPr lang="de-DE" sz="1600" b="0" i="0" dirty="0">
                          <a:solidFill>
                            <a:srgbClr val="4C4845"/>
                          </a:solidFill>
                          <a:effectLst/>
                          <a:latin typeface="Calibri Light" panose="020F0302020204030204" pitchFamily="34" charset="0"/>
                          <a:ea typeface="VIC"/>
                          <a:cs typeface="Calibri Light" panose="020F0302020204030204" pitchFamily="34" charset="0"/>
                        </a:rPr>
                        <a:t> </a:t>
                      </a:r>
                      <a:r>
                        <a:rPr lang="de-DE" sz="1600" b="0" i="0" dirty="0" err="1">
                          <a:solidFill>
                            <a:srgbClr val="4C4845"/>
                          </a:solidFill>
                          <a:effectLst/>
                          <a:latin typeface="Calibri Light" panose="020F0302020204030204" pitchFamily="34" charset="0"/>
                          <a:ea typeface="VIC"/>
                          <a:cs typeface="Calibri Light" panose="020F0302020204030204" pitchFamily="34" charset="0"/>
                        </a:rPr>
                        <a:t>aprendidas</a:t>
                      </a:r>
                      <a:r>
                        <a:rPr lang="de-DE" sz="1600" b="0" i="0" dirty="0">
                          <a:solidFill>
                            <a:srgbClr val="4C4845"/>
                          </a:solidFill>
                          <a:effectLst/>
                          <a:latin typeface="Calibri Light" panose="020F0302020204030204" pitchFamily="34" charset="0"/>
                          <a:ea typeface="VIC"/>
                          <a:cs typeface="Calibri Light" panose="020F0302020204030204" pitchFamily="34" charset="0"/>
                        </a:rPr>
                        <a:t>.</a:t>
                      </a:r>
                    </a:p>
                  </a:txBody>
                  <a:tcPr marL="108000" marR="108000" marT="72000" marB="72000"/>
                </a:tc>
                <a:extLst>
                  <a:ext uri="{0D108BD9-81ED-4DB2-BD59-A6C34878D82A}">
                    <a16:rowId xmlns:a16="http://schemas.microsoft.com/office/drawing/2014/main" val="1614711798"/>
                  </a:ext>
                </a:extLst>
              </a:tr>
            </a:tbl>
          </a:graphicData>
        </a:graphic>
      </p:graphicFrame>
    </p:spTree>
    <p:extLst>
      <p:ext uri="{BB962C8B-B14F-4D97-AF65-F5344CB8AC3E}">
        <p14:creationId xmlns:p14="http://schemas.microsoft.com/office/powerpoint/2010/main" val="326127224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00D447-CFFB-E22D-9988-FFA6F605DAA8}"/>
              </a:ext>
            </a:extLst>
          </p:cNvPr>
          <p:cNvSpPr>
            <a:spLocks noGrp="1"/>
          </p:cNvSpPr>
          <p:nvPr>
            <p:ph idx="1"/>
          </p:nvPr>
        </p:nvSpPr>
        <p:spPr/>
        <p:txBody>
          <a:bodyPr/>
          <a:lstStyle/>
          <a:p>
            <a:pPr algn="l"/>
            <a:r>
              <a:rPr lang="de-DE" sz="2000" b="0" i="0" u="none" strike="noStrike" dirty="0">
                <a:solidFill>
                  <a:srgbClr val="4C4845"/>
                </a:solidFill>
                <a:effectLst/>
              </a:rPr>
              <a:t>Uma fase </a:t>
            </a:r>
            <a:r>
              <a:rPr lang="de-DE" sz="2000" b="0" i="0" u="none" strike="noStrike" dirty="0" err="1">
                <a:solidFill>
                  <a:srgbClr val="4C4845"/>
                </a:solidFill>
                <a:effectLst/>
              </a:rPr>
              <a:t>piloto</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em</a:t>
            </a:r>
            <a:r>
              <a:rPr lang="de-DE" sz="2000" b="0" i="0" u="none" strike="noStrike" dirty="0">
                <a:solidFill>
                  <a:srgbClr val="4C4845"/>
                </a:solidFill>
                <a:effectLst/>
              </a:rPr>
              <a:t> </a:t>
            </a:r>
            <a:r>
              <a:rPr lang="de-DE" sz="2000" b="0" i="0" u="none" strike="noStrike" dirty="0" err="1">
                <a:solidFill>
                  <a:srgbClr val="4C4845"/>
                </a:solidFill>
                <a:effectLst/>
              </a:rPr>
              <a:t>seguida</a:t>
            </a:r>
            <a:r>
              <a:rPr lang="de-DE" sz="2000" b="0" i="0" u="none" strike="noStrike" dirty="0">
                <a:solidFill>
                  <a:srgbClr val="4C4845"/>
                </a:solidFill>
                <a:effectLst/>
              </a:rPr>
              <a:t>, a </a:t>
            </a:r>
            <a:r>
              <a:rPr lang="de-DE" sz="2000" b="0" i="0" u="none" strike="noStrike" dirty="0" err="1">
                <a:solidFill>
                  <a:srgbClr val="4C4845"/>
                </a:solidFill>
                <a:effectLst/>
              </a:rPr>
              <a:t>institucionalização</a:t>
            </a:r>
            <a:r>
              <a:rPr lang="de-DE" sz="2000" b="0" i="0" u="none" strike="noStrike" dirty="0">
                <a:solidFill>
                  <a:srgbClr val="4C4845"/>
                </a:solidFill>
                <a:effectLst/>
              </a:rPr>
              <a:t> da RIA </a:t>
            </a:r>
            <a:r>
              <a:rPr lang="de-DE" sz="2000" b="0" i="0" u="none" strike="noStrike" dirty="0" err="1">
                <a:solidFill>
                  <a:srgbClr val="4C4845"/>
                </a:solidFill>
                <a:effectLst/>
              </a:rPr>
              <a:t>para</a:t>
            </a:r>
            <a:r>
              <a:rPr lang="de-DE" sz="2000" b="0" i="0" u="none" strike="noStrike" dirty="0">
                <a:solidFill>
                  <a:srgbClr val="4C4845"/>
                </a:solidFill>
                <a:effectLst/>
              </a:rPr>
              <a:t> </a:t>
            </a:r>
            <a:r>
              <a:rPr lang="de-DE" sz="2000" b="0" i="0" u="none" strike="noStrike" dirty="0" err="1">
                <a:solidFill>
                  <a:srgbClr val="4C4845"/>
                </a:solidFill>
                <a:effectLst/>
              </a:rPr>
              <a:t>todas</a:t>
            </a:r>
            <a:r>
              <a:rPr lang="de-DE" sz="2000" b="0" i="0" u="none" strike="noStrike" dirty="0">
                <a:solidFill>
                  <a:srgbClr val="4C4845"/>
                </a:solidFill>
                <a:effectLst/>
              </a:rPr>
              <a:t> </a:t>
            </a:r>
            <a:r>
              <a:rPr lang="de-DE" sz="2000" b="0" i="0" u="none" strike="noStrike" dirty="0" err="1">
                <a:solidFill>
                  <a:srgbClr val="4C4845"/>
                </a:solidFill>
                <a:effectLst/>
              </a:rPr>
              <a:t>ou</a:t>
            </a:r>
            <a:r>
              <a:rPr lang="de-DE" sz="2000" b="0" i="0" u="none" strike="noStrike" dirty="0">
                <a:solidFill>
                  <a:srgbClr val="4C4845"/>
                </a:solidFill>
                <a:effectLst/>
              </a:rPr>
              <a:t> </a:t>
            </a:r>
            <a:r>
              <a:rPr lang="de-DE" sz="2000" b="0" i="0" u="none" strike="noStrike" dirty="0" err="1">
                <a:solidFill>
                  <a:srgbClr val="4C4845"/>
                </a:solidFill>
                <a:effectLst/>
              </a:rPr>
              <a:t>todas</a:t>
            </a:r>
            <a:r>
              <a:rPr lang="de-DE" sz="2000" b="0" i="0" u="none" strike="noStrike" dirty="0">
                <a:solidFill>
                  <a:srgbClr val="4C4845"/>
                </a:solidFill>
                <a:effectLst/>
              </a:rPr>
              <a:t> </a:t>
            </a:r>
            <a:r>
              <a:rPr lang="de-DE" sz="2000" b="0" i="0" u="none" strike="noStrike" dirty="0" err="1">
                <a:solidFill>
                  <a:srgbClr val="4C4845"/>
                </a:solidFill>
                <a:effectLst/>
              </a:rPr>
              <a:t>as</a:t>
            </a:r>
            <a:r>
              <a:rPr lang="de-DE" sz="2000" b="0" i="0" u="none" strike="noStrike" dirty="0">
                <a:solidFill>
                  <a:srgbClr val="4C4845"/>
                </a:solidFill>
                <a:effectLst/>
              </a:rPr>
              <a:t> </a:t>
            </a:r>
            <a:r>
              <a:rPr lang="de-DE" sz="2000" b="0" i="0" u="none" strike="noStrike" dirty="0" err="1">
                <a:solidFill>
                  <a:srgbClr val="4C4845"/>
                </a:solidFill>
                <a:effectLst/>
              </a:rPr>
              <a:t>principais</a:t>
            </a:r>
            <a:r>
              <a:rPr lang="de-DE" sz="2000" b="0" i="0" u="none" strike="noStrike" dirty="0">
                <a:solidFill>
                  <a:srgbClr val="4C4845"/>
                </a:solidFill>
                <a:effectLst/>
              </a:rPr>
              <a:t> </a:t>
            </a:r>
            <a:r>
              <a:rPr lang="de-DE" sz="2000" b="0" i="0" u="none" strike="noStrike" dirty="0" err="1">
                <a:solidFill>
                  <a:srgbClr val="4C4845"/>
                </a:solidFill>
                <a:effectLst/>
              </a:rPr>
              <a:t>regulamentações</a:t>
            </a:r>
            <a:endParaRPr lang="de-DE" sz="2000" b="0" i="0" u="none" strike="noStrike" dirty="0">
              <a:solidFill>
                <a:srgbClr val="4C4845"/>
              </a:solidFill>
              <a:effectLst/>
            </a:endParaRPr>
          </a:p>
          <a:p>
            <a:pPr algn="l"/>
            <a:r>
              <a:rPr lang="de-DE" sz="2000" b="0" i="0" u="none" strike="noStrike" dirty="0" err="1">
                <a:solidFill>
                  <a:srgbClr val="4C4845"/>
                </a:solidFill>
                <a:effectLst/>
              </a:rPr>
              <a:t>Começar</a:t>
            </a:r>
            <a:r>
              <a:rPr lang="de-DE" sz="2000" b="0" i="0" u="none" strike="noStrike" dirty="0">
                <a:solidFill>
                  <a:srgbClr val="4C4845"/>
                </a:solidFill>
                <a:effectLst/>
              </a:rPr>
              <a:t> </a:t>
            </a:r>
            <a:r>
              <a:rPr lang="de-DE" sz="2000" b="0" i="0" u="none" strike="noStrike" dirty="0" err="1">
                <a:solidFill>
                  <a:srgbClr val="4C4845"/>
                </a:solidFill>
                <a:effectLst/>
              </a:rPr>
              <a:t>com</a:t>
            </a:r>
            <a:r>
              <a:rPr lang="de-DE" sz="2000" b="0" i="0" u="none" strike="noStrike" dirty="0">
                <a:solidFill>
                  <a:srgbClr val="4C4845"/>
                </a:solidFill>
                <a:effectLst/>
              </a:rPr>
              <a:t> </a:t>
            </a:r>
            <a:r>
              <a:rPr lang="de-DE" sz="2000" b="0" i="0" u="none" strike="noStrike" dirty="0" err="1">
                <a:solidFill>
                  <a:srgbClr val="4C4845"/>
                </a:solidFill>
                <a:effectLst/>
              </a:rPr>
              <a:t>uma</a:t>
            </a:r>
            <a:r>
              <a:rPr lang="de-DE" sz="2000" b="0" i="0" u="none" strike="noStrike" dirty="0">
                <a:solidFill>
                  <a:srgbClr val="4C4845"/>
                </a:solidFill>
                <a:effectLst/>
              </a:rPr>
              <a:t> </a:t>
            </a:r>
            <a:r>
              <a:rPr lang="de-DE" sz="2000" b="0" i="0" u="none" strike="noStrike" dirty="0" err="1">
                <a:solidFill>
                  <a:srgbClr val="4C4845"/>
                </a:solidFill>
                <a:effectLst/>
              </a:rPr>
              <a:t>metodologia</a:t>
            </a:r>
            <a:r>
              <a:rPr lang="de-DE" sz="2000" b="0" i="0" u="none" strike="noStrike" dirty="0">
                <a:solidFill>
                  <a:srgbClr val="4C4845"/>
                </a:solidFill>
                <a:effectLst/>
              </a:rPr>
              <a:t> </a:t>
            </a:r>
            <a:r>
              <a:rPr lang="de-DE" sz="2000" b="0" i="0" u="none" strike="noStrike" dirty="0" err="1">
                <a:solidFill>
                  <a:srgbClr val="4C4845"/>
                </a:solidFill>
                <a:effectLst/>
              </a:rPr>
              <a:t>simplificada</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depois</a:t>
            </a:r>
            <a:r>
              <a:rPr lang="de-DE" sz="2000" b="0" i="0" u="none" strike="noStrike" dirty="0">
                <a:solidFill>
                  <a:srgbClr val="4C4845"/>
                </a:solidFill>
                <a:effectLst/>
              </a:rPr>
              <a:t> </a:t>
            </a:r>
            <a:r>
              <a:rPr lang="de-DE" sz="2000" b="0" i="0" u="none" strike="noStrike" dirty="0" err="1">
                <a:solidFill>
                  <a:srgbClr val="4C4845"/>
                </a:solidFill>
                <a:effectLst/>
              </a:rPr>
              <a:t>expandir</a:t>
            </a:r>
            <a:endParaRPr lang="de-DE" sz="2000" b="0" i="0" u="none" strike="noStrike" dirty="0">
              <a:solidFill>
                <a:srgbClr val="4C4845"/>
              </a:solidFill>
              <a:effectLst/>
            </a:endParaRPr>
          </a:p>
          <a:p>
            <a:pPr algn="l"/>
            <a:r>
              <a:rPr lang="de-DE" sz="2000" b="0" i="0" u="none" strike="noStrike" dirty="0" err="1">
                <a:solidFill>
                  <a:srgbClr val="4C4845"/>
                </a:solidFill>
                <a:effectLst/>
              </a:rPr>
              <a:t>Início</a:t>
            </a:r>
            <a:r>
              <a:rPr lang="de-DE" sz="2000" b="0" i="0" u="none" strike="noStrike" dirty="0">
                <a:solidFill>
                  <a:srgbClr val="4C4845"/>
                </a:solidFill>
                <a:effectLst/>
              </a:rPr>
              <a:t> </a:t>
            </a:r>
            <a:r>
              <a:rPr lang="de-DE" sz="2000" b="0" i="0" u="none" strike="noStrike" dirty="0" err="1">
                <a:solidFill>
                  <a:srgbClr val="4C4845"/>
                </a:solidFill>
                <a:effectLst/>
              </a:rPr>
              <a:t>em</a:t>
            </a:r>
            <a:r>
              <a:rPr lang="de-DE" sz="2000" b="0" i="0" u="none" strike="noStrike" dirty="0">
                <a:solidFill>
                  <a:srgbClr val="4C4845"/>
                </a:solidFill>
                <a:effectLst/>
              </a:rPr>
              <a:t> </a:t>
            </a:r>
            <a:r>
              <a:rPr lang="de-DE" sz="2000" b="0" i="0" u="none" strike="noStrike" dirty="0" err="1">
                <a:solidFill>
                  <a:srgbClr val="4C4845"/>
                </a:solidFill>
                <a:effectLst/>
              </a:rPr>
              <a:t>algumas</a:t>
            </a:r>
            <a:r>
              <a:rPr lang="de-DE" sz="2000" b="0" i="0" u="none" strike="noStrike" dirty="0">
                <a:solidFill>
                  <a:srgbClr val="4C4845"/>
                </a:solidFill>
                <a:effectLst/>
              </a:rPr>
              <a:t> </a:t>
            </a:r>
            <a:r>
              <a:rPr lang="de-DE" sz="2000" b="0" i="0" u="none" strike="noStrike" dirty="0" err="1">
                <a:solidFill>
                  <a:srgbClr val="4C4845"/>
                </a:solidFill>
                <a:effectLst/>
              </a:rPr>
              <a:t>instituições</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em</a:t>
            </a:r>
            <a:r>
              <a:rPr lang="de-DE" sz="2000" b="0" i="0" u="none" strike="noStrike" dirty="0">
                <a:solidFill>
                  <a:srgbClr val="4C4845"/>
                </a:solidFill>
                <a:effectLst/>
              </a:rPr>
              <a:t> </a:t>
            </a:r>
            <a:r>
              <a:rPr lang="de-DE" sz="2000" b="0" i="0" u="none" strike="noStrike" dirty="0" err="1">
                <a:solidFill>
                  <a:srgbClr val="4C4845"/>
                </a:solidFill>
                <a:effectLst/>
              </a:rPr>
              <a:t>seguida</a:t>
            </a:r>
            <a:r>
              <a:rPr lang="de-DE" sz="2000" b="0" i="0" u="none" strike="noStrike" dirty="0">
                <a:solidFill>
                  <a:srgbClr val="4C4845"/>
                </a:solidFill>
                <a:effectLst/>
              </a:rPr>
              <a:t>, </a:t>
            </a:r>
            <a:r>
              <a:rPr lang="de-DE" sz="2000" b="0" i="0" u="none" strike="noStrike" dirty="0" err="1">
                <a:solidFill>
                  <a:srgbClr val="4C4845"/>
                </a:solidFill>
                <a:effectLst/>
              </a:rPr>
              <a:t>expansão</a:t>
            </a:r>
            <a:r>
              <a:rPr lang="de-DE" sz="2000" b="0" i="0" u="none" strike="noStrike" dirty="0">
                <a:solidFill>
                  <a:srgbClr val="4C4845"/>
                </a:solidFill>
                <a:effectLst/>
              </a:rPr>
              <a:t> da RIA </a:t>
            </a:r>
            <a:r>
              <a:rPr lang="de-DE" sz="2000" b="0" i="0" u="none" strike="noStrike" dirty="0" err="1">
                <a:solidFill>
                  <a:srgbClr val="4C4845"/>
                </a:solidFill>
                <a:effectLst/>
              </a:rPr>
              <a:t>para</a:t>
            </a:r>
            <a:r>
              <a:rPr lang="de-DE" sz="2000" b="0" i="0" u="none" strike="noStrike" dirty="0">
                <a:solidFill>
                  <a:srgbClr val="4C4845"/>
                </a:solidFill>
                <a:effectLst/>
              </a:rPr>
              <a:t> </a:t>
            </a:r>
            <a:r>
              <a:rPr lang="de-DE" sz="2000" b="0" i="0" u="none" strike="noStrike" dirty="0" err="1">
                <a:solidFill>
                  <a:srgbClr val="4C4845"/>
                </a:solidFill>
                <a:effectLst/>
              </a:rPr>
              <a:t>outras</a:t>
            </a:r>
            <a:endParaRPr lang="de-DE" sz="2000" b="0" i="0" u="none" strike="noStrike" dirty="0">
              <a:solidFill>
                <a:srgbClr val="4C4845"/>
              </a:solidFill>
              <a:effectLst/>
            </a:endParaRPr>
          </a:p>
          <a:p>
            <a:pPr algn="l"/>
            <a:r>
              <a:rPr lang="de-DE" sz="2000" b="0" i="0" u="none" strike="noStrike" dirty="0" err="1">
                <a:solidFill>
                  <a:srgbClr val="4C4845"/>
                </a:solidFill>
                <a:effectLst/>
              </a:rPr>
              <a:t>Começar</a:t>
            </a:r>
            <a:r>
              <a:rPr lang="de-DE" sz="2000" b="0" i="0" u="none" strike="noStrike" dirty="0">
                <a:solidFill>
                  <a:srgbClr val="4C4845"/>
                </a:solidFill>
                <a:effectLst/>
              </a:rPr>
              <a:t> </a:t>
            </a:r>
            <a:r>
              <a:rPr lang="de-DE" sz="2000" b="0" i="0" u="none" strike="noStrike" dirty="0" err="1">
                <a:solidFill>
                  <a:srgbClr val="4C4845"/>
                </a:solidFill>
                <a:effectLst/>
              </a:rPr>
              <a:t>com</a:t>
            </a:r>
            <a:r>
              <a:rPr lang="de-DE" sz="2000" b="0" i="0" u="none" strike="noStrike" dirty="0">
                <a:solidFill>
                  <a:srgbClr val="4C4845"/>
                </a:solidFill>
                <a:effectLst/>
              </a:rPr>
              <a:t> </a:t>
            </a:r>
            <a:r>
              <a:rPr lang="de-DE" sz="2000" b="0" i="0" u="none" strike="noStrike" dirty="0" err="1">
                <a:solidFill>
                  <a:srgbClr val="4C4845"/>
                </a:solidFill>
                <a:effectLst/>
              </a:rPr>
              <a:t>as</a:t>
            </a:r>
            <a:r>
              <a:rPr lang="de-DE" sz="2000" b="0" i="0" u="none" strike="noStrike" dirty="0">
                <a:solidFill>
                  <a:srgbClr val="4C4845"/>
                </a:solidFill>
                <a:effectLst/>
              </a:rPr>
              <a:t> </a:t>
            </a:r>
            <a:r>
              <a:rPr lang="de-DE" sz="2000" b="0" i="0" u="none" strike="noStrike" dirty="0" err="1">
                <a:solidFill>
                  <a:srgbClr val="4C4845"/>
                </a:solidFill>
                <a:effectLst/>
              </a:rPr>
              <a:t>principais</a:t>
            </a:r>
            <a:r>
              <a:rPr lang="de-DE" sz="2000" b="0" i="0" u="none" strike="noStrike" dirty="0">
                <a:solidFill>
                  <a:srgbClr val="4C4845"/>
                </a:solidFill>
                <a:effectLst/>
              </a:rPr>
              <a:t> </a:t>
            </a:r>
            <a:r>
              <a:rPr lang="de-DE" sz="2000" b="0" i="0" u="none" strike="noStrike" dirty="0" err="1">
                <a:solidFill>
                  <a:srgbClr val="4C4845"/>
                </a:solidFill>
                <a:effectLst/>
              </a:rPr>
              <a:t>propostas</a:t>
            </a:r>
            <a:r>
              <a:rPr lang="de-DE" sz="2000" b="0" i="0" u="none" strike="noStrike" dirty="0">
                <a:solidFill>
                  <a:srgbClr val="4C4845"/>
                </a:solidFill>
                <a:effectLst/>
              </a:rPr>
              <a:t> de </a:t>
            </a:r>
            <a:r>
              <a:rPr lang="de-DE" sz="2000" b="0" i="0" u="none" strike="noStrike" dirty="0" err="1">
                <a:solidFill>
                  <a:srgbClr val="4C4845"/>
                </a:solidFill>
                <a:effectLst/>
              </a:rPr>
              <a:t>regulamentação</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em</a:t>
            </a:r>
            <a:r>
              <a:rPr lang="de-DE" sz="2000" b="0" i="0" u="none" strike="noStrike" dirty="0">
                <a:solidFill>
                  <a:srgbClr val="4C4845"/>
                </a:solidFill>
                <a:effectLst/>
              </a:rPr>
              <a:t> </a:t>
            </a:r>
            <a:r>
              <a:rPr lang="de-DE" sz="2000" b="0" i="0" u="none" strike="noStrike" dirty="0" err="1">
                <a:solidFill>
                  <a:srgbClr val="4C4845"/>
                </a:solidFill>
                <a:effectLst/>
              </a:rPr>
              <a:t>seguida</a:t>
            </a:r>
            <a:r>
              <a:rPr lang="de-DE" sz="2000" b="0" i="0" u="none" strike="noStrike" dirty="0">
                <a:solidFill>
                  <a:srgbClr val="4C4845"/>
                </a:solidFill>
                <a:effectLst/>
              </a:rPr>
              <a:t>, </a:t>
            </a:r>
            <a:r>
              <a:rPr lang="de-DE" sz="2000" b="0" i="0" u="none" strike="noStrike" dirty="0" err="1">
                <a:solidFill>
                  <a:srgbClr val="4C4845"/>
                </a:solidFill>
                <a:effectLst/>
              </a:rPr>
              <a:t>reduzir</a:t>
            </a:r>
            <a:r>
              <a:rPr lang="de-DE" sz="2000" b="0" i="0" u="none" strike="noStrike" dirty="0">
                <a:solidFill>
                  <a:srgbClr val="4C4845"/>
                </a:solidFill>
                <a:effectLst/>
              </a:rPr>
              <a:t> o </a:t>
            </a:r>
            <a:r>
              <a:rPr lang="de-DE" sz="2000" b="0" i="0" u="none" strike="noStrike" dirty="0" err="1">
                <a:solidFill>
                  <a:srgbClr val="4C4845"/>
                </a:solidFill>
                <a:effectLst/>
              </a:rPr>
              <a:t>limite</a:t>
            </a:r>
            <a:r>
              <a:rPr lang="de-DE" sz="2000" b="0" i="0" u="none" strike="noStrike" dirty="0">
                <a:solidFill>
                  <a:srgbClr val="4C4845"/>
                </a:solidFill>
                <a:effectLst/>
              </a:rPr>
              <a:t> </a:t>
            </a:r>
            <a:r>
              <a:rPr lang="de-DE" sz="2000" b="0" i="0" u="none" strike="noStrike" dirty="0" err="1">
                <a:solidFill>
                  <a:srgbClr val="4C4845"/>
                </a:solidFill>
                <a:effectLst/>
              </a:rPr>
              <a:t>para</a:t>
            </a:r>
            <a:r>
              <a:rPr lang="de-DE" sz="2000" b="0" i="0" u="none" strike="noStrike" dirty="0">
                <a:solidFill>
                  <a:srgbClr val="4C4845"/>
                </a:solidFill>
                <a:effectLst/>
              </a:rPr>
              <a:t> </a:t>
            </a:r>
            <a:r>
              <a:rPr lang="de-DE" sz="2000" b="0" i="0" u="none" strike="noStrike" dirty="0" err="1">
                <a:solidFill>
                  <a:srgbClr val="4C4845"/>
                </a:solidFill>
                <a:effectLst/>
              </a:rPr>
              <a:t>abranger</a:t>
            </a:r>
            <a:r>
              <a:rPr lang="de-DE" sz="2000" b="0" i="0" u="none" strike="noStrike" dirty="0">
                <a:solidFill>
                  <a:srgbClr val="4C4845"/>
                </a:solidFill>
                <a:effectLst/>
              </a:rPr>
              <a:t> </a:t>
            </a:r>
            <a:r>
              <a:rPr lang="de-DE" sz="2000" b="0" i="0" u="none" strike="noStrike" dirty="0" err="1">
                <a:solidFill>
                  <a:srgbClr val="4C4845"/>
                </a:solidFill>
                <a:effectLst/>
              </a:rPr>
              <a:t>regulamentações</a:t>
            </a:r>
            <a:r>
              <a:rPr lang="de-DE" sz="2000" b="0" i="0" u="none" strike="noStrike" dirty="0">
                <a:solidFill>
                  <a:srgbClr val="4C4845"/>
                </a:solidFill>
                <a:effectLst/>
              </a:rPr>
              <a:t> </a:t>
            </a:r>
            <a:r>
              <a:rPr lang="de-DE" sz="2000" b="0" i="0" u="none" strike="noStrike" dirty="0" err="1">
                <a:solidFill>
                  <a:srgbClr val="4C4845"/>
                </a:solidFill>
                <a:effectLst/>
              </a:rPr>
              <a:t>menos</a:t>
            </a:r>
            <a:r>
              <a:rPr lang="de-DE" sz="2000" b="0" i="0" u="none" strike="noStrike" dirty="0">
                <a:solidFill>
                  <a:srgbClr val="4C4845"/>
                </a:solidFill>
                <a:effectLst/>
              </a:rPr>
              <a:t> </a:t>
            </a:r>
            <a:r>
              <a:rPr lang="de-DE" sz="2000" b="0" i="0" u="none" strike="noStrike" dirty="0" err="1">
                <a:solidFill>
                  <a:srgbClr val="4C4845"/>
                </a:solidFill>
                <a:effectLst/>
              </a:rPr>
              <a:t>significativas</a:t>
            </a:r>
            <a:endParaRPr lang="de-DE" sz="2000" b="0" i="0" u="none" strike="noStrike" dirty="0">
              <a:solidFill>
                <a:srgbClr val="4C4845"/>
              </a:solidFill>
              <a:effectLst/>
            </a:endParaRPr>
          </a:p>
          <a:p>
            <a:pPr algn="l"/>
            <a:r>
              <a:rPr lang="de-DE" sz="2000" b="0" i="0" u="none" strike="noStrike" dirty="0" err="1">
                <a:solidFill>
                  <a:srgbClr val="4C4845"/>
                </a:solidFill>
                <a:effectLst/>
              </a:rPr>
              <a:t>Começar</a:t>
            </a:r>
            <a:r>
              <a:rPr lang="de-DE" sz="2000" b="0" i="0" u="none" strike="noStrike" dirty="0">
                <a:solidFill>
                  <a:srgbClr val="4C4845"/>
                </a:solidFill>
                <a:effectLst/>
              </a:rPr>
              <a:t> </a:t>
            </a:r>
            <a:r>
              <a:rPr lang="de-DE" sz="2000" b="0" i="0" u="none" strike="noStrike" dirty="0" err="1">
                <a:solidFill>
                  <a:srgbClr val="4C4845"/>
                </a:solidFill>
                <a:effectLst/>
              </a:rPr>
              <a:t>com</a:t>
            </a:r>
            <a:r>
              <a:rPr lang="de-DE" sz="2000" b="0" i="0" u="none" strike="noStrike" dirty="0">
                <a:solidFill>
                  <a:srgbClr val="4C4845"/>
                </a:solidFill>
                <a:effectLst/>
              </a:rPr>
              <a:t> </a:t>
            </a:r>
            <a:r>
              <a:rPr lang="de-DE" sz="2000" b="0" i="0" u="none" strike="noStrike" dirty="0" err="1">
                <a:solidFill>
                  <a:srgbClr val="4C4845"/>
                </a:solidFill>
                <a:effectLst/>
              </a:rPr>
              <a:t>uma</a:t>
            </a:r>
            <a:r>
              <a:rPr lang="de-DE" sz="2000" b="0" i="0" u="none" strike="noStrike" dirty="0">
                <a:solidFill>
                  <a:srgbClr val="4C4845"/>
                </a:solidFill>
                <a:effectLst/>
              </a:rPr>
              <a:t> </a:t>
            </a:r>
            <a:r>
              <a:rPr lang="de-DE" sz="2000" b="0" i="0" u="none" strike="noStrike" dirty="0" err="1">
                <a:solidFill>
                  <a:srgbClr val="4C4845"/>
                </a:solidFill>
                <a:effectLst/>
              </a:rPr>
              <a:t>regulamentação</a:t>
            </a:r>
            <a:r>
              <a:rPr lang="de-DE" sz="2000" b="0" i="0" u="none" strike="noStrike" dirty="0">
                <a:solidFill>
                  <a:srgbClr val="4C4845"/>
                </a:solidFill>
                <a:effectLst/>
              </a:rPr>
              <a:t> </a:t>
            </a:r>
            <a:r>
              <a:rPr lang="de-DE" sz="2000" b="0" i="0" u="none" strike="noStrike" dirty="0" err="1">
                <a:solidFill>
                  <a:srgbClr val="4C4845"/>
                </a:solidFill>
                <a:effectLst/>
              </a:rPr>
              <a:t>obrigatória</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em</a:t>
            </a:r>
            <a:r>
              <a:rPr lang="de-DE" sz="2000" b="0" i="0" u="none" strike="noStrike" dirty="0">
                <a:solidFill>
                  <a:srgbClr val="4C4845"/>
                </a:solidFill>
                <a:effectLst/>
              </a:rPr>
              <a:t> </a:t>
            </a:r>
            <a:r>
              <a:rPr lang="de-DE" sz="2000" b="0" i="0" u="none" strike="noStrike" dirty="0" err="1">
                <a:solidFill>
                  <a:srgbClr val="4C4845"/>
                </a:solidFill>
                <a:effectLst/>
              </a:rPr>
              <a:t>seguida</a:t>
            </a:r>
            <a:r>
              <a:rPr lang="de-DE" sz="2000" b="0" i="0" u="none" strike="noStrike" dirty="0">
                <a:solidFill>
                  <a:srgbClr val="4C4845"/>
                </a:solidFill>
                <a:effectLst/>
              </a:rPr>
              <a:t>, </a:t>
            </a:r>
            <a:r>
              <a:rPr lang="de-DE" sz="2000" b="0" i="0" u="none" strike="noStrike" dirty="0" err="1">
                <a:solidFill>
                  <a:srgbClr val="4C4845"/>
                </a:solidFill>
                <a:effectLst/>
              </a:rPr>
              <a:t>passar</a:t>
            </a:r>
            <a:r>
              <a:rPr lang="de-DE" sz="2000" b="0" i="0" u="none" strike="noStrike" dirty="0">
                <a:solidFill>
                  <a:srgbClr val="4C4845"/>
                </a:solidFill>
                <a:effectLst/>
              </a:rPr>
              <a:t> </a:t>
            </a:r>
            <a:r>
              <a:rPr lang="de-DE" sz="2000" b="0" i="0" u="none" strike="noStrike" dirty="0" err="1">
                <a:solidFill>
                  <a:srgbClr val="4C4845"/>
                </a:solidFill>
                <a:effectLst/>
              </a:rPr>
              <a:t>para</a:t>
            </a:r>
            <a:r>
              <a:rPr lang="de-DE" sz="2000" b="0" i="0" u="none" strike="noStrike" dirty="0">
                <a:solidFill>
                  <a:srgbClr val="4C4845"/>
                </a:solidFill>
                <a:effectLst/>
              </a:rPr>
              <a:t> </a:t>
            </a:r>
            <a:r>
              <a:rPr lang="de-DE" sz="2000" b="0" i="0" u="none" strike="noStrike" dirty="0" err="1">
                <a:solidFill>
                  <a:srgbClr val="4C4845"/>
                </a:solidFill>
                <a:effectLst/>
              </a:rPr>
              <a:t>uma</a:t>
            </a:r>
            <a:r>
              <a:rPr lang="de-DE" sz="2000" b="0" i="0" u="none" strike="noStrike" dirty="0">
                <a:solidFill>
                  <a:srgbClr val="4C4845"/>
                </a:solidFill>
                <a:effectLst/>
              </a:rPr>
              <a:t> </a:t>
            </a:r>
            <a:r>
              <a:rPr lang="de-DE" sz="2000" b="0" i="0" u="none" strike="noStrike" dirty="0" err="1">
                <a:solidFill>
                  <a:srgbClr val="4C4845"/>
                </a:solidFill>
                <a:effectLst/>
              </a:rPr>
              <a:t>lei</a:t>
            </a:r>
            <a:r>
              <a:rPr lang="de-DE" sz="2000" b="0" i="0" u="none" strike="noStrike" dirty="0">
                <a:solidFill>
                  <a:srgbClr val="4C4845"/>
                </a:solidFill>
                <a:effectLst/>
              </a:rPr>
              <a:t> </a:t>
            </a:r>
            <a:r>
              <a:rPr lang="de-DE" sz="2000" b="0" i="0" u="none" strike="noStrike" dirty="0" err="1">
                <a:solidFill>
                  <a:srgbClr val="4C4845"/>
                </a:solidFill>
                <a:effectLst/>
              </a:rPr>
              <a:t>branda</a:t>
            </a:r>
            <a:endParaRPr lang="de-DE" sz="2000" b="0" i="0" u="none" strike="noStrike" dirty="0">
              <a:solidFill>
                <a:srgbClr val="4C4845"/>
              </a:solidFill>
              <a:effectLst/>
            </a:endParaRPr>
          </a:p>
          <a:p>
            <a:pPr algn="l"/>
            <a:r>
              <a:rPr lang="de-DE" sz="2000" b="0" i="0" u="none" strike="noStrike" dirty="0" err="1">
                <a:solidFill>
                  <a:srgbClr val="4C4845"/>
                </a:solidFill>
                <a:effectLst/>
              </a:rPr>
              <a:t>Passar</a:t>
            </a:r>
            <a:r>
              <a:rPr lang="de-DE" sz="2000" b="0" i="0" u="none" strike="noStrike" dirty="0">
                <a:solidFill>
                  <a:srgbClr val="4C4845"/>
                </a:solidFill>
                <a:effectLst/>
              </a:rPr>
              <a:t> da </a:t>
            </a:r>
            <a:r>
              <a:rPr lang="de-DE" sz="2000" b="0" i="0" u="none" strike="noStrike" dirty="0" err="1">
                <a:solidFill>
                  <a:srgbClr val="4C4845"/>
                </a:solidFill>
                <a:effectLst/>
              </a:rPr>
              <a:t>especialização</a:t>
            </a:r>
            <a:r>
              <a:rPr lang="de-DE" sz="2000" b="0" i="0" u="none" strike="noStrike" dirty="0">
                <a:solidFill>
                  <a:srgbClr val="4C4845"/>
                </a:solidFill>
                <a:effectLst/>
              </a:rPr>
              <a:t> </a:t>
            </a:r>
            <a:r>
              <a:rPr lang="de-DE" sz="2000" b="0" i="0" u="none" strike="noStrike" dirty="0" err="1">
                <a:solidFill>
                  <a:srgbClr val="4C4845"/>
                </a:solidFill>
                <a:effectLst/>
              </a:rPr>
              <a:t>concentrada</a:t>
            </a:r>
            <a:r>
              <a:rPr lang="de-DE" sz="2000" b="0" i="0" u="none" strike="noStrike" dirty="0">
                <a:solidFill>
                  <a:srgbClr val="4C4845"/>
                </a:solidFill>
                <a:effectLst/>
              </a:rPr>
              <a:t> </a:t>
            </a:r>
            <a:r>
              <a:rPr lang="de-DE" sz="2000" b="0" i="0" u="none" strike="noStrike" dirty="0" err="1">
                <a:solidFill>
                  <a:srgbClr val="4C4845"/>
                </a:solidFill>
                <a:effectLst/>
              </a:rPr>
              <a:t>em</a:t>
            </a:r>
            <a:r>
              <a:rPr lang="de-DE" sz="2000" b="0" i="0" u="none" strike="noStrike" dirty="0">
                <a:solidFill>
                  <a:srgbClr val="4C4845"/>
                </a:solidFill>
                <a:effectLst/>
              </a:rPr>
              <a:t> RIA </a:t>
            </a:r>
            <a:r>
              <a:rPr lang="de-DE" sz="2000" b="0" i="0" u="none" strike="noStrike" dirty="0" err="1">
                <a:solidFill>
                  <a:srgbClr val="4C4845"/>
                </a:solidFill>
                <a:effectLst/>
              </a:rPr>
              <a:t>para</a:t>
            </a:r>
            <a:r>
              <a:rPr lang="de-DE" sz="2000" b="0" i="0" u="none" strike="noStrike" dirty="0">
                <a:solidFill>
                  <a:srgbClr val="4C4845"/>
                </a:solidFill>
                <a:effectLst/>
              </a:rPr>
              <a:t> </a:t>
            </a:r>
            <a:r>
              <a:rPr lang="de-DE" sz="2000" b="0" i="0" u="none" strike="noStrike" dirty="0" err="1">
                <a:solidFill>
                  <a:srgbClr val="4C4845"/>
                </a:solidFill>
                <a:effectLst/>
              </a:rPr>
              <a:t>responsabilidades</a:t>
            </a:r>
            <a:r>
              <a:rPr lang="de-DE" sz="2000" b="0" i="0" u="none" strike="noStrike" dirty="0">
                <a:solidFill>
                  <a:srgbClr val="4C4845"/>
                </a:solidFill>
                <a:effectLst/>
              </a:rPr>
              <a:t> </a:t>
            </a:r>
            <a:r>
              <a:rPr lang="de-DE" sz="2000" b="0" i="0" u="none" strike="noStrike" dirty="0" err="1">
                <a:solidFill>
                  <a:srgbClr val="4C4845"/>
                </a:solidFill>
                <a:effectLst/>
              </a:rPr>
              <a:t>mais</a:t>
            </a:r>
            <a:r>
              <a:rPr lang="de-DE" sz="2000" b="0" i="0" u="none" strike="noStrike" dirty="0">
                <a:solidFill>
                  <a:srgbClr val="4C4845"/>
                </a:solidFill>
                <a:effectLst/>
              </a:rPr>
              <a:t> </a:t>
            </a:r>
            <a:r>
              <a:rPr lang="de-DE" sz="2000" b="0" i="0" u="none" strike="noStrike" dirty="0" err="1">
                <a:solidFill>
                  <a:srgbClr val="4C4845"/>
                </a:solidFill>
                <a:effectLst/>
              </a:rPr>
              <a:t>distribuídas</a:t>
            </a:r>
            <a:endParaRPr lang="de-DE" sz="2000" b="0" i="0" u="none" strike="noStrike" dirty="0">
              <a:solidFill>
                <a:srgbClr val="4C4845"/>
              </a:solidFill>
              <a:effectLst/>
            </a:endParaRPr>
          </a:p>
          <a:p>
            <a:endParaRPr lang="en-US" sz="2000" dirty="0">
              <a:solidFill>
                <a:srgbClr val="4C4845"/>
              </a:solidFill>
            </a:endParaRPr>
          </a:p>
        </p:txBody>
      </p:sp>
      <p:sp>
        <p:nvSpPr>
          <p:cNvPr id="3" name="Titel 2">
            <a:extLst>
              <a:ext uri="{FF2B5EF4-FFF2-40B4-BE49-F238E27FC236}">
                <a16:creationId xmlns:a16="http://schemas.microsoft.com/office/drawing/2014/main" id="{E6C20E60-A24B-32F6-4BF1-6BCC8F879AA0}"/>
              </a:ext>
            </a:extLst>
          </p:cNvPr>
          <p:cNvSpPr>
            <a:spLocks noGrp="1"/>
          </p:cNvSpPr>
          <p:nvPr>
            <p:ph type="title"/>
          </p:nvPr>
        </p:nvSpPr>
        <p:spPr/>
        <p:txBody>
          <a:bodyPr>
            <a:normAutofit/>
          </a:bodyPr>
          <a:lstStyle/>
          <a:p>
            <a:r>
              <a:rPr lang="en-US" dirty="0" err="1"/>
              <a:t>Abordagens</a:t>
            </a:r>
            <a:r>
              <a:rPr lang="en-US" dirty="0"/>
              <a:t> </a:t>
            </a:r>
            <a:r>
              <a:rPr lang="en-US" dirty="0" err="1"/>
              <a:t>sobre</a:t>
            </a:r>
            <a:r>
              <a:rPr lang="en-US" dirty="0"/>
              <a:t> RIA </a:t>
            </a:r>
            <a:r>
              <a:rPr lang="en-US" dirty="0" err="1"/>
              <a:t>devem</a:t>
            </a:r>
            <a:r>
              <a:rPr lang="en-US" dirty="0"/>
              <a:t> ser </a:t>
            </a:r>
            <a:r>
              <a:rPr lang="en-US" dirty="0" err="1"/>
              <a:t>adequadas</a:t>
            </a:r>
            <a:r>
              <a:rPr lang="en-US" dirty="0"/>
              <a:t> à </a:t>
            </a:r>
            <a:r>
              <a:rPr lang="en-US" dirty="0" err="1"/>
              <a:t>finalidade</a:t>
            </a:r>
            <a:endParaRPr lang="en-US" dirty="0"/>
          </a:p>
        </p:txBody>
      </p:sp>
    </p:spTree>
    <p:extLst>
      <p:ext uri="{BB962C8B-B14F-4D97-AF65-F5344CB8AC3E}">
        <p14:creationId xmlns:p14="http://schemas.microsoft.com/office/powerpoint/2010/main" val="370129030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00D447-CFFB-E22D-9988-FFA6F605DAA8}"/>
              </a:ext>
            </a:extLst>
          </p:cNvPr>
          <p:cNvSpPr>
            <a:spLocks noGrp="1"/>
          </p:cNvSpPr>
          <p:nvPr>
            <p:ph idx="1"/>
          </p:nvPr>
        </p:nvSpPr>
        <p:spPr/>
        <p:txBody>
          <a:bodyPr/>
          <a:lstStyle/>
          <a:p>
            <a:pPr algn="l"/>
            <a:r>
              <a:rPr lang="de-DE" sz="2000" dirty="0" err="1">
                <a:solidFill>
                  <a:srgbClr val="4C4845"/>
                </a:solidFill>
              </a:rPr>
              <a:t>R</a:t>
            </a:r>
            <a:r>
              <a:rPr lang="de-DE" sz="2000" b="0" i="0" u="none" strike="noStrike" dirty="0" err="1">
                <a:solidFill>
                  <a:srgbClr val="4C4845"/>
                </a:solidFill>
                <a:effectLst/>
              </a:rPr>
              <a:t>esponsabilidade</a:t>
            </a:r>
            <a:r>
              <a:rPr lang="de-DE" sz="2000" b="0" i="0" u="none" strike="noStrike" dirty="0">
                <a:solidFill>
                  <a:srgbClr val="4C4845"/>
                </a:solidFill>
                <a:effectLst/>
              </a:rPr>
              <a:t> </a:t>
            </a:r>
            <a:r>
              <a:rPr lang="de-DE" sz="2000" b="0" i="0" u="none" strike="noStrike" dirty="0" err="1">
                <a:solidFill>
                  <a:srgbClr val="4C4845"/>
                </a:solidFill>
                <a:effectLst/>
              </a:rPr>
              <a:t>pelos</a:t>
            </a:r>
            <a:r>
              <a:rPr lang="de-DE" sz="2000" b="0" i="0" u="none" strike="noStrike" dirty="0">
                <a:solidFill>
                  <a:srgbClr val="4C4845"/>
                </a:solidFill>
                <a:effectLst/>
              </a:rPr>
              <a:t> </a:t>
            </a:r>
            <a:r>
              <a:rPr lang="de-DE" sz="2000" b="0" i="0" u="none" strike="noStrike" dirty="0" err="1">
                <a:solidFill>
                  <a:srgbClr val="4C4845"/>
                </a:solidFill>
                <a:effectLst/>
              </a:rPr>
              <a:t>elementos</a:t>
            </a:r>
            <a:r>
              <a:rPr lang="de-DE" sz="2000" b="0" i="0" u="none" strike="noStrike" dirty="0">
                <a:solidFill>
                  <a:srgbClr val="4C4845"/>
                </a:solidFill>
                <a:effectLst/>
              </a:rPr>
              <a:t> do </a:t>
            </a:r>
            <a:r>
              <a:rPr lang="de-DE" sz="2000" b="0" i="0" u="none" strike="noStrike" dirty="0" err="1">
                <a:solidFill>
                  <a:srgbClr val="4C4845"/>
                </a:solidFill>
                <a:effectLst/>
              </a:rPr>
              <a:t>programa</a:t>
            </a:r>
            <a:r>
              <a:rPr lang="de-DE" sz="2000" b="0" i="0" u="none" strike="noStrike" dirty="0">
                <a:solidFill>
                  <a:srgbClr val="4C4845"/>
                </a:solidFill>
                <a:effectLst/>
              </a:rPr>
              <a:t> RIA </a:t>
            </a:r>
            <a:r>
              <a:rPr lang="de-DE" sz="2000" b="0" i="0" u="none" strike="noStrike" dirty="0" err="1">
                <a:solidFill>
                  <a:srgbClr val="4C4845"/>
                </a:solidFill>
                <a:effectLst/>
              </a:rPr>
              <a:t>deve</a:t>
            </a:r>
            <a:r>
              <a:rPr lang="de-DE" sz="2000" b="0" i="0" u="none" strike="noStrike" dirty="0">
                <a:solidFill>
                  <a:srgbClr val="4C4845"/>
                </a:solidFill>
                <a:effectLst/>
              </a:rPr>
              <a:t> </a:t>
            </a:r>
            <a:r>
              <a:rPr lang="de-DE" sz="2000" b="0" i="0" u="none" strike="noStrike" dirty="0" err="1">
                <a:solidFill>
                  <a:srgbClr val="4C4845"/>
                </a:solidFill>
                <a:effectLst/>
              </a:rPr>
              <a:t>ser</a:t>
            </a:r>
            <a:r>
              <a:rPr lang="de-DE" sz="2000" b="0" i="0" u="none" strike="noStrike" dirty="0">
                <a:solidFill>
                  <a:srgbClr val="4C4845"/>
                </a:solidFill>
                <a:effectLst/>
              </a:rPr>
              <a:t> </a:t>
            </a:r>
            <a:r>
              <a:rPr lang="de-DE" sz="2000" b="0" i="0" u="none" strike="noStrike" dirty="0" err="1">
                <a:solidFill>
                  <a:srgbClr val="4C4845"/>
                </a:solidFill>
                <a:effectLst/>
              </a:rPr>
              <a:t>atribuída</a:t>
            </a:r>
            <a:r>
              <a:rPr lang="de-DE" sz="2000" b="0" i="0" u="none" strike="noStrike" dirty="0">
                <a:solidFill>
                  <a:srgbClr val="4C4845"/>
                </a:solidFill>
                <a:effectLst/>
              </a:rPr>
              <a:t> </a:t>
            </a:r>
            <a:r>
              <a:rPr lang="de-DE" sz="2000" b="0" i="0" u="none" strike="noStrike" dirty="0" err="1">
                <a:solidFill>
                  <a:srgbClr val="4C4845"/>
                </a:solidFill>
                <a:effectLst/>
              </a:rPr>
              <a:t>aos</a:t>
            </a:r>
            <a:r>
              <a:rPr lang="de-DE" sz="2000" b="0" i="0" u="none" strike="noStrike" dirty="0">
                <a:solidFill>
                  <a:srgbClr val="4C4845"/>
                </a:solidFill>
                <a:effectLst/>
              </a:rPr>
              <a:t> </a:t>
            </a:r>
            <a:r>
              <a:rPr lang="de-DE" sz="2000" b="0" i="0" u="none" strike="noStrike" dirty="0" err="1">
                <a:solidFill>
                  <a:srgbClr val="4C4845"/>
                </a:solidFill>
                <a:effectLst/>
              </a:rPr>
              <a:t>órgãos</a:t>
            </a:r>
            <a:r>
              <a:rPr lang="de-DE" sz="2000" b="0" i="0" u="none" strike="noStrike" dirty="0">
                <a:solidFill>
                  <a:srgbClr val="4C4845"/>
                </a:solidFill>
                <a:effectLst/>
              </a:rPr>
              <a:t> </a:t>
            </a:r>
            <a:r>
              <a:rPr lang="de-DE" sz="2000" b="0" i="0" u="none" strike="noStrike" dirty="0" err="1">
                <a:solidFill>
                  <a:srgbClr val="4C4845"/>
                </a:solidFill>
                <a:effectLst/>
              </a:rPr>
              <a:t>governamentais</a:t>
            </a:r>
            <a:r>
              <a:rPr lang="de-DE" sz="2000" b="0" i="0" u="none" strike="noStrike" dirty="0">
                <a:solidFill>
                  <a:srgbClr val="4C4845"/>
                </a:solidFill>
                <a:effectLst/>
              </a:rPr>
              <a:t> </a:t>
            </a:r>
            <a:r>
              <a:rPr lang="de-DE" sz="2000" b="0" i="0" u="none" strike="noStrike" dirty="0" err="1">
                <a:solidFill>
                  <a:srgbClr val="4C4845"/>
                </a:solidFill>
                <a:effectLst/>
              </a:rPr>
              <a:t>que</a:t>
            </a:r>
            <a:r>
              <a:rPr lang="de-DE" sz="2000" b="0" i="0" u="none" strike="noStrike" dirty="0">
                <a:solidFill>
                  <a:srgbClr val="4C4845"/>
                </a:solidFill>
                <a:effectLst/>
              </a:rPr>
              <a:t> </a:t>
            </a:r>
            <a:r>
              <a:rPr lang="de-DE" sz="2000" b="0" i="0" u="none" strike="noStrike" dirty="0" err="1">
                <a:solidFill>
                  <a:srgbClr val="4C4845"/>
                </a:solidFill>
                <a:effectLst/>
              </a:rPr>
              <a:t>desenvolvem</a:t>
            </a:r>
            <a:r>
              <a:rPr lang="de-DE" sz="2000" b="0" i="0" u="none" strike="noStrike" dirty="0">
                <a:solidFill>
                  <a:srgbClr val="4C4845"/>
                </a:solidFill>
                <a:effectLst/>
              </a:rPr>
              <a:t> </a:t>
            </a:r>
            <a:r>
              <a:rPr lang="de-DE" sz="2000" b="0" i="0" u="none" strike="noStrike" dirty="0" err="1">
                <a:solidFill>
                  <a:srgbClr val="4C4845"/>
                </a:solidFill>
                <a:effectLst/>
              </a:rPr>
              <a:t>propostas</a:t>
            </a:r>
            <a:r>
              <a:rPr lang="de-DE" sz="2000" b="0" i="0" u="none" strike="noStrike" dirty="0">
                <a:solidFill>
                  <a:srgbClr val="4C4845"/>
                </a:solidFill>
                <a:effectLst/>
              </a:rPr>
              <a:t> </a:t>
            </a:r>
            <a:r>
              <a:rPr lang="de-DE" sz="2000" b="0" i="0" u="none" strike="noStrike" dirty="0" err="1">
                <a:solidFill>
                  <a:srgbClr val="4C4845"/>
                </a:solidFill>
                <a:effectLst/>
              </a:rPr>
              <a:t>regulatórias</a:t>
            </a:r>
            <a:endParaRPr lang="de-DE" sz="2000" b="0" i="0" u="none" strike="noStrike" dirty="0">
              <a:solidFill>
                <a:srgbClr val="4C4845"/>
              </a:solidFill>
              <a:effectLst/>
            </a:endParaRPr>
          </a:p>
          <a:p>
            <a:pPr algn="l"/>
            <a:r>
              <a:rPr lang="de-DE" sz="2000" b="0" i="0" u="none" strike="noStrike" dirty="0">
                <a:solidFill>
                  <a:srgbClr val="4C4845"/>
                </a:solidFill>
                <a:effectLst/>
              </a:rPr>
              <a:t>A </a:t>
            </a:r>
            <a:r>
              <a:rPr lang="de-DE" sz="2000" b="0" i="0" u="none" strike="noStrike" dirty="0" err="1">
                <a:solidFill>
                  <a:srgbClr val="4C4845"/>
                </a:solidFill>
                <a:effectLst/>
              </a:rPr>
              <a:t>equipe</a:t>
            </a:r>
            <a:r>
              <a:rPr lang="de-DE" sz="2000" b="0" i="0" u="none" strike="noStrike" dirty="0">
                <a:solidFill>
                  <a:srgbClr val="4C4845"/>
                </a:solidFill>
                <a:effectLst/>
              </a:rPr>
              <a:t> </a:t>
            </a:r>
            <a:r>
              <a:rPr lang="de-DE" sz="2000" b="0" i="0" u="none" strike="noStrike" dirty="0" err="1">
                <a:solidFill>
                  <a:srgbClr val="4C4845"/>
                </a:solidFill>
                <a:effectLst/>
              </a:rPr>
              <a:t>principal</a:t>
            </a:r>
            <a:r>
              <a:rPr lang="de-DE" sz="2000" b="0" i="0" u="none" strike="noStrike" dirty="0">
                <a:solidFill>
                  <a:srgbClr val="4C4845"/>
                </a:solidFill>
                <a:effectLst/>
              </a:rPr>
              <a:t> do RIA </a:t>
            </a:r>
            <a:r>
              <a:rPr lang="de-DE" sz="2000" b="0" i="0" u="none" strike="noStrike" dirty="0" err="1">
                <a:solidFill>
                  <a:srgbClr val="4C4845"/>
                </a:solidFill>
                <a:effectLst/>
              </a:rPr>
              <a:t>deve</a:t>
            </a:r>
            <a:r>
              <a:rPr lang="de-DE" sz="2000" b="0" i="0" u="none" strike="noStrike" dirty="0">
                <a:solidFill>
                  <a:srgbClr val="4C4845"/>
                </a:solidFill>
                <a:effectLst/>
              </a:rPr>
              <a:t> </a:t>
            </a:r>
            <a:r>
              <a:rPr lang="de-DE" sz="2000" b="0" i="0" u="none" strike="noStrike" dirty="0" err="1">
                <a:solidFill>
                  <a:srgbClr val="4C4845"/>
                </a:solidFill>
                <a:effectLst/>
              </a:rPr>
              <a:t>ser</a:t>
            </a:r>
            <a:r>
              <a:rPr lang="de-DE" sz="2000" b="0" i="0" u="none" strike="noStrike" dirty="0">
                <a:solidFill>
                  <a:srgbClr val="4C4845"/>
                </a:solidFill>
                <a:effectLst/>
              </a:rPr>
              <a:t> </a:t>
            </a:r>
            <a:r>
              <a:rPr lang="de-DE" sz="2000" b="0" i="0" u="none" strike="noStrike" dirty="0" err="1">
                <a:solidFill>
                  <a:srgbClr val="4C4845"/>
                </a:solidFill>
                <a:effectLst/>
              </a:rPr>
              <a:t>desenvolvida</a:t>
            </a:r>
            <a:r>
              <a:rPr lang="de-DE" sz="2000" b="0" i="0" u="none" strike="noStrike" dirty="0">
                <a:solidFill>
                  <a:srgbClr val="4C4845"/>
                </a:solidFill>
                <a:effectLst/>
              </a:rPr>
              <a:t> </a:t>
            </a:r>
            <a:r>
              <a:rPr lang="de-DE" sz="2000" b="0" i="0" u="none" strike="noStrike" dirty="0" err="1">
                <a:solidFill>
                  <a:srgbClr val="4C4845"/>
                </a:solidFill>
                <a:effectLst/>
              </a:rPr>
              <a:t>em</a:t>
            </a:r>
            <a:r>
              <a:rPr lang="de-DE" sz="2000" b="0" i="0" u="none" strike="noStrike" dirty="0">
                <a:solidFill>
                  <a:srgbClr val="4C4845"/>
                </a:solidFill>
                <a:effectLst/>
              </a:rPr>
              <a:t> </a:t>
            </a:r>
            <a:r>
              <a:rPr lang="de-DE" sz="2000" b="0" i="0" u="none" strike="noStrike" dirty="0" err="1">
                <a:solidFill>
                  <a:srgbClr val="4C4845"/>
                </a:solidFill>
                <a:effectLst/>
              </a:rPr>
              <a:t>nível</a:t>
            </a:r>
            <a:r>
              <a:rPr lang="de-DE" sz="2000" b="0" i="0" u="none" strike="noStrike" dirty="0">
                <a:solidFill>
                  <a:srgbClr val="4C4845"/>
                </a:solidFill>
                <a:effectLst/>
              </a:rPr>
              <a:t> </a:t>
            </a:r>
            <a:r>
              <a:rPr lang="de-DE" sz="2000" b="0" i="0" u="none" strike="noStrike" dirty="0" err="1">
                <a:solidFill>
                  <a:srgbClr val="4C4845"/>
                </a:solidFill>
                <a:effectLst/>
              </a:rPr>
              <a:t>central</a:t>
            </a:r>
            <a:r>
              <a:rPr lang="de-DE" sz="2000" b="0" i="0" u="none" strike="noStrike" dirty="0">
                <a:solidFill>
                  <a:srgbClr val="4C4845"/>
                </a:solidFill>
                <a:effectLst/>
              </a:rPr>
              <a:t> </a:t>
            </a:r>
            <a:r>
              <a:rPr lang="de-DE" sz="2000" b="0" i="0" u="none" strike="noStrike" dirty="0" err="1">
                <a:solidFill>
                  <a:srgbClr val="4C4845"/>
                </a:solidFill>
                <a:effectLst/>
              </a:rPr>
              <a:t>com</a:t>
            </a:r>
            <a:r>
              <a:rPr lang="de-DE" sz="2000" b="0" i="0" u="none" strike="noStrike" dirty="0">
                <a:solidFill>
                  <a:srgbClr val="4C4845"/>
                </a:solidFill>
                <a:effectLst/>
              </a:rPr>
              <a:t> </a:t>
            </a:r>
            <a:r>
              <a:rPr lang="de-DE" sz="2000" b="0" i="0" u="none" strike="noStrike" dirty="0" err="1">
                <a:solidFill>
                  <a:srgbClr val="4C4845"/>
                </a:solidFill>
                <a:effectLst/>
              </a:rPr>
              <a:t>natureza</a:t>
            </a:r>
            <a:r>
              <a:rPr lang="de-DE" sz="2000" b="0" i="0" u="none" strike="noStrike" dirty="0">
                <a:solidFill>
                  <a:srgbClr val="4C4845"/>
                </a:solidFill>
                <a:effectLst/>
              </a:rPr>
              <a:t> “</a:t>
            </a:r>
            <a:r>
              <a:rPr lang="de-DE" sz="2000" b="0" i="0" u="none" strike="noStrike" dirty="0" err="1">
                <a:solidFill>
                  <a:srgbClr val="4C4845"/>
                </a:solidFill>
                <a:effectLst/>
              </a:rPr>
              <a:t>multifuncional</a:t>
            </a:r>
            <a:r>
              <a:rPr lang="de-DE" sz="2000" b="0" i="0" u="none" strike="noStrike" dirty="0">
                <a:solidFill>
                  <a:srgbClr val="4C4845"/>
                </a:solidFill>
                <a:effectLst/>
              </a:rPr>
              <a:t>”, </a:t>
            </a:r>
            <a:r>
              <a:rPr lang="de-DE" sz="2000" b="0" i="0" u="none" strike="noStrike" dirty="0" err="1">
                <a:solidFill>
                  <a:srgbClr val="4C4845"/>
                </a:solidFill>
                <a:effectLst/>
              </a:rPr>
              <a:t>ou</a:t>
            </a:r>
            <a:r>
              <a:rPr lang="de-DE" sz="2000" b="0" i="0" u="none" strike="noStrike" dirty="0">
                <a:solidFill>
                  <a:srgbClr val="4C4845"/>
                </a:solidFill>
                <a:effectLst/>
              </a:rPr>
              <a:t> </a:t>
            </a:r>
            <a:r>
              <a:rPr lang="de-DE" sz="2000" b="0" i="0" u="none" strike="noStrike" dirty="0" err="1">
                <a:solidFill>
                  <a:srgbClr val="4C4845"/>
                </a:solidFill>
                <a:effectLst/>
              </a:rPr>
              <a:t>seja</a:t>
            </a:r>
            <a:r>
              <a:rPr lang="de-DE" sz="2000" b="0" i="0" u="none" strike="noStrike" dirty="0">
                <a:solidFill>
                  <a:srgbClr val="4C4845"/>
                </a:solidFill>
                <a:effectLst/>
              </a:rPr>
              <a:t>, </a:t>
            </a:r>
            <a:r>
              <a:rPr lang="de-DE" sz="2000" b="0" i="0" u="none" strike="noStrike" dirty="0" err="1">
                <a:solidFill>
                  <a:srgbClr val="4C4845"/>
                </a:solidFill>
                <a:effectLst/>
              </a:rPr>
              <a:t>envolvendo</a:t>
            </a:r>
            <a:r>
              <a:rPr lang="de-DE" sz="2000" b="0" i="0" u="none" strike="noStrike" dirty="0">
                <a:solidFill>
                  <a:srgbClr val="4C4845"/>
                </a:solidFill>
                <a:effectLst/>
              </a:rPr>
              <a:t> </a:t>
            </a:r>
            <a:r>
              <a:rPr lang="de-DE" sz="2000" b="0" i="0" u="none" strike="noStrike" dirty="0" err="1">
                <a:solidFill>
                  <a:srgbClr val="4C4845"/>
                </a:solidFill>
                <a:effectLst/>
              </a:rPr>
              <a:t>indivíduos</a:t>
            </a:r>
            <a:r>
              <a:rPr lang="de-DE" sz="2000" b="0" i="0" u="none" strike="noStrike" dirty="0">
                <a:solidFill>
                  <a:srgbClr val="4C4845"/>
                </a:solidFill>
                <a:effectLst/>
              </a:rPr>
              <a:t> </a:t>
            </a:r>
            <a:r>
              <a:rPr lang="de-DE" sz="2000" b="0" i="0" u="none" strike="noStrike" dirty="0" err="1">
                <a:solidFill>
                  <a:srgbClr val="4C4845"/>
                </a:solidFill>
                <a:effectLst/>
              </a:rPr>
              <a:t>com</a:t>
            </a:r>
            <a:r>
              <a:rPr lang="de-DE" sz="2000" b="0" i="0" u="none" strike="noStrike" dirty="0">
                <a:solidFill>
                  <a:srgbClr val="4C4845"/>
                </a:solidFill>
                <a:effectLst/>
              </a:rPr>
              <a:t> </a:t>
            </a:r>
            <a:r>
              <a:rPr lang="de-DE" sz="2000" b="0" i="0" u="none" strike="noStrike" dirty="0" err="1">
                <a:solidFill>
                  <a:srgbClr val="4C4845"/>
                </a:solidFill>
                <a:effectLst/>
              </a:rPr>
              <a:t>diferentes</a:t>
            </a:r>
            <a:r>
              <a:rPr lang="de-DE" sz="2000" b="0" i="0" u="none" strike="noStrike" dirty="0">
                <a:solidFill>
                  <a:srgbClr val="4C4845"/>
                </a:solidFill>
                <a:effectLst/>
              </a:rPr>
              <a:t> </a:t>
            </a:r>
            <a:r>
              <a:rPr lang="de-DE" sz="2000" b="0" i="0" u="none" strike="noStrike" dirty="0" err="1">
                <a:solidFill>
                  <a:srgbClr val="4C4845"/>
                </a:solidFill>
                <a:effectLst/>
              </a:rPr>
              <a:t>formações</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habilidades</a:t>
            </a:r>
            <a:endParaRPr lang="de-DE" sz="2000" b="0" i="0" u="none" strike="noStrike" dirty="0">
              <a:solidFill>
                <a:srgbClr val="4C4845"/>
              </a:solidFill>
              <a:effectLst/>
            </a:endParaRPr>
          </a:p>
          <a:p>
            <a:pPr lvl="1"/>
            <a:r>
              <a:rPr lang="de-DE" sz="2000" b="0" i="0" u="none" strike="noStrike" dirty="0" err="1">
                <a:solidFill>
                  <a:srgbClr val="4C4845"/>
                </a:solidFill>
                <a:effectLst/>
              </a:rPr>
              <a:t>Criar</a:t>
            </a:r>
            <a:r>
              <a:rPr lang="de-DE" sz="2000" b="0" i="0" u="none" strike="noStrike" dirty="0">
                <a:solidFill>
                  <a:srgbClr val="4C4845"/>
                </a:solidFill>
                <a:effectLst/>
              </a:rPr>
              <a:t> </a:t>
            </a:r>
            <a:r>
              <a:rPr lang="de-DE" sz="2000" b="0" i="0" u="none" strike="noStrike" dirty="0" err="1">
                <a:solidFill>
                  <a:srgbClr val="4C4845"/>
                </a:solidFill>
                <a:effectLst/>
              </a:rPr>
              <a:t>grupos</a:t>
            </a:r>
            <a:r>
              <a:rPr lang="de-DE" sz="2000" b="0" i="0" u="none" strike="noStrike" dirty="0">
                <a:solidFill>
                  <a:srgbClr val="4C4845"/>
                </a:solidFill>
                <a:effectLst/>
              </a:rPr>
              <a:t> </a:t>
            </a:r>
            <a:r>
              <a:rPr lang="de-DE" sz="2000" b="0" i="0" u="none" strike="noStrike" dirty="0" err="1">
                <a:solidFill>
                  <a:srgbClr val="4C4845"/>
                </a:solidFill>
                <a:effectLst/>
              </a:rPr>
              <a:t>interdisciplinares</a:t>
            </a:r>
            <a:r>
              <a:rPr lang="de-DE" sz="2000" b="0" i="0" u="none" strike="noStrike" dirty="0">
                <a:solidFill>
                  <a:srgbClr val="4C4845"/>
                </a:solidFill>
                <a:effectLst/>
              </a:rPr>
              <a:t> (inclusive </a:t>
            </a:r>
            <a:r>
              <a:rPr lang="de-DE" sz="2000" b="0" i="0" u="none" strike="noStrike" dirty="0" err="1">
                <a:solidFill>
                  <a:srgbClr val="4C4845"/>
                </a:solidFill>
                <a:effectLst/>
              </a:rPr>
              <a:t>interministeriais</a:t>
            </a:r>
            <a:r>
              <a:rPr lang="de-DE" sz="2000" b="0" i="0" u="none" strike="noStrike" dirty="0">
                <a:solidFill>
                  <a:srgbClr val="4C4845"/>
                </a:solidFill>
                <a:effectLst/>
              </a:rPr>
              <a:t>) sempre </a:t>
            </a:r>
            <a:r>
              <a:rPr lang="de-DE" sz="2000" b="0" i="0" u="none" strike="noStrike" dirty="0" err="1">
                <a:solidFill>
                  <a:srgbClr val="4C4845"/>
                </a:solidFill>
                <a:effectLst/>
              </a:rPr>
              <a:t>que</a:t>
            </a:r>
            <a:r>
              <a:rPr lang="de-DE" sz="2000" b="0" i="0" u="none" strike="noStrike" dirty="0">
                <a:solidFill>
                  <a:srgbClr val="4C4845"/>
                </a:solidFill>
                <a:effectLst/>
              </a:rPr>
              <a:t> </a:t>
            </a:r>
            <a:r>
              <a:rPr lang="de-DE" sz="2000" b="0" i="0" u="none" strike="noStrike" dirty="0" err="1">
                <a:solidFill>
                  <a:srgbClr val="4C4845"/>
                </a:solidFill>
                <a:effectLst/>
              </a:rPr>
              <a:t>possível</a:t>
            </a:r>
            <a:r>
              <a:rPr lang="de-DE" sz="2000" b="0" i="0" u="none" strike="noStrike" dirty="0">
                <a:solidFill>
                  <a:srgbClr val="4C4845"/>
                </a:solidFill>
                <a:effectLst/>
              </a:rPr>
              <a:t>, o </a:t>
            </a:r>
            <a:r>
              <a:rPr lang="de-DE" sz="2000" b="0" i="0" u="none" strike="noStrike" dirty="0" err="1">
                <a:solidFill>
                  <a:srgbClr val="4C4845"/>
                </a:solidFill>
                <a:effectLst/>
              </a:rPr>
              <a:t>que</a:t>
            </a:r>
            <a:r>
              <a:rPr lang="de-DE" sz="2000" b="0" i="0" u="none" strike="noStrike" dirty="0">
                <a:solidFill>
                  <a:srgbClr val="4C4845"/>
                </a:solidFill>
                <a:effectLst/>
              </a:rPr>
              <a:t> </a:t>
            </a:r>
            <a:r>
              <a:rPr lang="de-DE" sz="2000" b="0" i="0" u="none" strike="noStrike" dirty="0" err="1">
                <a:solidFill>
                  <a:srgbClr val="4C4845"/>
                </a:solidFill>
                <a:effectLst/>
              </a:rPr>
              <a:t>é</a:t>
            </a:r>
            <a:r>
              <a:rPr lang="de-DE" sz="2000" b="0" i="0" u="none" strike="noStrike" dirty="0">
                <a:solidFill>
                  <a:srgbClr val="4C4845"/>
                </a:solidFill>
                <a:effectLst/>
              </a:rPr>
              <a:t> </a:t>
            </a:r>
            <a:r>
              <a:rPr lang="de-DE" sz="2000" b="0" i="0" u="none" strike="noStrike" dirty="0" err="1">
                <a:solidFill>
                  <a:srgbClr val="4C4845"/>
                </a:solidFill>
                <a:effectLst/>
              </a:rPr>
              <a:t>essencial</a:t>
            </a:r>
            <a:r>
              <a:rPr lang="de-DE" sz="2000" b="0" i="0" u="none" strike="noStrike" dirty="0">
                <a:solidFill>
                  <a:srgbClr val="4C4845"/>
                </a:solidFill>
                <a:effectLst/>
              </a:rPr>
              <a:t> </a:t>
            </a:r>
            <a:r>
              <a:rPr lang="de-DE" sz="2000" b="0" i="0" u="none" strike="noStrike" dirty="0" err="1">
                <a:solidFill>
                  <a:srgbClr val="4C4845"/>
                </a:solidFill>
                <a:effectLst/>
              </a:rPr>
              <a:t>para</a:t>
            </a:r>
            <a:r>
              <a:rPr lang="de-DE" sz="2000" b="0" i="0" u="none" strike="noStrike" dirty="0">
                <a:solidFill>
                  <a:srgbClr val="4C4845"/>
                </a:solidFill>
                <a:effectLst/>
              </a:rPr>
              <a:t> </a:t>
            </a:r>
            <a:r>
              <a:rPr lang="de-DE" sz="2000" b="0" i="0" u="none" strike="noStrike" dirty="0" err="1">
                <a:solidFill>
                  <a:srgbClr val="4C4845"/>
                </a:solidFill>
                <a:effectLst/>
              </a:rPr>
              <a:t>que</a:t>
            </a:r>
            <a:r>
              <a:rPr lang="de-DE" sz="2000" b="0" i="0" u="none" strike="noStrike" dirty="0">
                <a:solidFill>
                  <a:srgbClr val="4C4845"/>
                </a:solidFill>
                <a:effectLst/>
              </a:rPr>
              <a:t> a RIA </a:t>
            </a:r>
            <a:r>
              <a:rPr lang="de-DE" sz="2000" b="0" i="0" u="none" strike="noStrike" dirty="0" err="1">
                <a:solidFill>
                  <a:srgbClr val="4C4845"/>
                </a:solidFill>
                <a:effectLst/>
              </a:rPr>
              <a:t>seja</a:t>
            </a:r>
            <a:r>
              <a:rPr lang="de-DE" sz="2000" b="0" i="0" u="none" strike="noStrike" dirty="0">
                <a:solidFill>
                  <a:srgbClr val="4C4845"/>
                </a:solidFill>
                <a:effectLst/>
              </a:rPr>
              <a:t> </a:t>
            </a:r>
            <a:r>
              <a:rPr lang="de-DE" sz="2000" b="0" i="0" u="none" strike="noStrike" dirty="0" err="1">
                <a:solidFill>
                  <a:srgbClr val="4C4845"/>
                </a:solidFill>
                <a:effectLst/>
              </a:rPr>
              <a:t>equilibrada</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elaborada</a:t>
            </a:r>
            <a:r>
              <a:rPr lang="de-DE" sz="2000" b="0" i="0" u="none" strike="noStrike" dirty="0">
                <a:solidFill>
                  <a:srgbClr val="4C4845"/>
                </a:solidFill>
                <a:effectLst/>
              </a:rPr>
              <a:t> </a:t>
            </a:r>
            <a:r>
              <a:rPr lang="de-DE" sz="2000" b="0" i="0" u="none" strike="noStrike" dirty="0" err="1">
                <a:solidFill>
                  <a:srgbClr val="4C4845"/>
                </a:solidFill>
                <a:effectLst/>
              </a:rPr>
              <a:t>por</a:t>
            </a:r>
            <a:r>
              <a:rPr lang="de-DE" sz="2000" b="0" i="0" u="none" strike="noStrike" dirty="0">
                <a:solidFill>
                  <a:srgbClr val="4C4845"/>
                </a:solidFill>
                <a:effectLst/>
              </a:rPr>
              <a:t> </a:t>
            </a:r>
            <a:r>
              <a:rPr lang="de-DE" sz="2000" b="0" i="0" u="none" strike="noStrike" dirty="0" err="1">
                <a:solidFill>
                  <a:srgbClr val="4C4845"/>
                </a:solidFill>
                <a:effectLst/>
              </a:rPr>
              <a:t>pessoas</a:t>
            </a:r>
            <a:r>
              <a:rPr lang="de-DE" sz="2000" b="0" i="0" u="none" strike="noStrike" dirty="0">
                <a:solidFill>
                  <a:srgbClr val="4C4845"/>
                </a:solidFill>
                <a:effectLst/>
              </a:rPr>
              <a:t> </a:t>
            </a:r>
            <a:r>
              <a:rPr lang="de-DE" sz="2000" b="0" i="0" u="none" strike="noStrike" dirty="0" err="1">
                <a:solidFill>
                  <a:srgbClr val="4C4845"/>
                </a:solidFill>
                <a:effectLst/>
              </a:rPr>
              <a:t>com</a:t>
            </a:r>
            <a:r>
              <a:rPr lang="de-DE" sz="2000" b="0" i="0" u="none" strike="noStrike" dirty="0">
                <a:solidFill>
                  <a:srgbClr val="4C4845"/>
                </a:solidFill>
                <a:effectLst/>
              </a:rPr>
              <a:t> </a:t>
            </a:r>
            <a:r>
              <a:rPr lang="de-DE" sz="2000" b="0" i="0" u="none" strike="noStrike" dirty="0" err="1">
                <a:solidFill>
                  <a:srgbClr val="4C4845"/>
                </a:solidFill>
                <a:effectLst/>
              </a:rPr>
              <a:t>uma</a:t>
            </a:r>
            <a:r>
              <a:rPr lang="de-DE" sz="2000" b="0" i="0" u="none" strike="noStrike" dirty="0">
                <a:solidFill>
                  <a:srgbClr val="4C4845"/>
                </a:solidFill>
                <a:effectLst/>
              </a:rPr>
              <a:t> </a:t>
            </a:r>
            <a:r>
              <a:rPr lang="de-DE" sz="2000" b="0" i="0" u="none" strike="noStrike" dirty="0" err="1">
                <a:solidFill>
                  <a:srgbClr val="4C4845"/>
                </a:solidFill>
                <a:effectLst/>
              </a:rPr>
              <a:t>gama</a:t>
            </a:r>
            <a:r>
              <a:rPr lang="de-DE" sz="2000" b="0" i="0" u="none" strike="noStrike" dirty="0">
                <a:solidFill>
                  <a:srgbClr val="4C4845"/>
                </a:solidFill>
                <a:effectLst/>
              </a:rPr>
              <a:t> </a:t>
            </a:r>
            <a:r>
              <a:rPr lang="de-DE" sz="2000" b="0" i="0" u="none" strike="noStrike" dirty="0" err="1">
                <a:solidFill>
                  <a:srgbClr val="4C4845"/>
                </a:solidFill>
                <a:effectLst/>
              </a:rPr>
              <a:t>diversificada</a:t>
            </a:r>
            <a:r>
              <a:rPr lang="de-DE" sz="2000" b="0" i="0" u="none" strike="noStrike" dirty="0">
                <a:solidFill>
                  <a:srgbClr val="4C4845"/>
                </a:solidFill>
                <a:effectLst/>
              </a:rPr>
              <a:t> de </a:t>
            </a:r>
            <a:r>
              <a:rPr lang="de-DE" sz="2000" b="0" i="0" u="none" strike="noStrike" dirty="0" err="1">
                <a:solidFill>
                  <a:srgbClr val="4C4845"/>
                </a:solidFill>
                <a:effectLst/>
              </a:rPr>
              <a:t>conhecimentos</a:t>
            </a:r>
            <a:endParaRPr lang="de-DE" sz="2000" b="0" i="0" u="none" strike="noStrike" dirty="0">
              <a:solidFill>
                <a:srgbClr val="4C4845"/>
              </a:solidFill>
              <a:effectLst/>
            </a:endParaRPr>
          </a:p>
          <a:p>
            <a:pPr lvl="1"/>
            <a:r>
              <a:rPr lang="de-DE" sz="2000" b="0" i="0" u="none" strike="noStrike" dirty="0">
                <a:solidFill>
                  <a:srgbClr val="4C4845"/>
                </a:solidFill>
                <a:effectLst/>
              </a:rPr>
              <a:t>A </a:t>
            </a:r>
            <a:r>
              <a:rPr lang="de-DE" sz="2000" b="0" i="0" u="none" strike="noStrike" dirty="0" err="1">
                <a:solidFill>
                  <a:srgbClr val="4C4845"/>
                </a:solidFill>
                <a:effectLst/>
              </a:rPr>
              <a:t>nomeação</a:t>
            </a:r>
            <a:r>
              <a:rPr lang="de-DE" sz="2000" b="0" i="0" u="none" strike="noStrike" dirty="0">
                <a:solidFill>
                  <a:srgbClr val="4C4845"/>
                </a:solidFill>
                <a:effectLst/>
              </a:rPr>
              <a:t> de </a:t>
            </a:r>
            <a:r>
              <a:rPr lang="de-DE" sz="2000" b="0" i="0" u="none" strike="noStrike" dirty="0" err="1">
                <a:solidFill>
                  <a:srgbClr val="4C4845"/>
                </a:solidFill>
                <a:effectLst/>
              </a:rPr>
              <a:t>subunidades</a:t>
            </a:r>
            <a:r>
              <a:rPr lang="de-DE" sz="2000" b="0" i="0" u="none" strike="noStrike" dirty="0">
                <a:solidFill>
                  <a:srgbClr val="4C4845"/>
                </a:solidFill>
                <a:effectLst/>
              </a:rPr>
              <a:t> </a:t>
            </a:r>
            <a:r>
              <a:rPr lang="de-DE" sz="2000" b="0" i="0" u="none" strike="noStrike" dirty="0" err="1">
                <a:solidFill>
                  <a:srgbClr val="4C4845"/>
                </a:solidFill>
                <a:effectLst/>
              </a:rPr>
              <a:t>com</a:t>
            </a:r>
            <a:r>
              <a:rPr lang="de-DE" sz="2000" b="0" i="0" u="none" strike="noStrike" dirty="0">
                <a:solidFill>
                  <a:srgbClr val="4C4845"/>
                </a:solidFill>
                <a:effectLst/>
              </a:rPr>
              <a:t> </a:t>
            </a:r>
            <a:r>
              <a:rPr lang="de-DE" sz="2000" b="0" i="0" u="none" strike="noStrike" dirty="0" err="1">
                <a:solidFill>
                  <a:srgbClr val="4C4845"/>
                </a:solidFill>
                <a:effectLst/>
              </a:rPr>
              <a:t>experiência</a:t>
            </a:r>
            <a:r>
              <a:rPr lang="de-DE" sz="2000" b="0" i="0" u="none" strike="noStrike" dirty="0">
                <a:solidFill>
                  <a:srgbClr val="4C4845"/>
                </a:solidFill>
                <a:effectLst/>
              </a:rPr>
              <a:t> </a:t>
            </a:r>
            <a:r>
              <a:rPr lang="de-DE" sz="2000" b="0" i="0" u="none" strike="noStrike" dirty="0" err="1">
                <a:solidFill>
                  <a:srgbClr val="4C4845"/>
                </a:solidFill>
                <a:effectLst/>
              </a:rPr>
              <a:t>em</a:t>
            </a:r>
            <a:r>
              <a:rPr lang="de-DE" sz="2000" b="0" i="0" u="none" strike="noStrike" dirty="0">
                <a:solidFill>
                  <a:srgbClr val="4C4845"/>
                </a:solidFill>
                <a:effectLst/>
              </a:rPr>
              <a:t> RIA nos </a:t>
            </a:r>
            <a:r>
              <a:rPr lang="de-DE" sz="2000" b="0" i="0" u="none" strike="noStrike" dirty="0" err="1">
                <a:solidFill>
                  <a:srgbClr val="4C4845"/>
                </a:solidFill>
                <a:effectLst/>
              </a:rPr>
              <a:t>ministérios</a:t>
            </a:r>
            <a:r>
              <a:rPr lang="de-DE" sz="2000" b="0" i="0" u="none" strike="noStrike" dirty="0">
                <a:solidFill>
                  <a:srgbClr val="4C4845"/>
                </a:solidFill>
                <a:effectLst/>
              </a:rPr>
              <a:t> </a:t>
            </a:r>
            <a:r>
              <a:rPr lang="de-DE" sz="2000" b="0" i="0" u="none" strike="noStrike" dirty="0" err="1">
                <a:solidFill>
                  <a:srgbClr val="4C4845"/>
                </a:solidFill>
                <a:effectLst/>
              </a:rPr>
              <a:t>ou</a:t>
            </a:r>
            <a:r>
              <a:rPr lang="de-DE" sz="2000" b="0" i="0" u="none" strike="noStrike" dirty="0">
                <a:solidFill>
                  <a:srgbClr val="4C4845"/>
                </a:solidFill>
                <a:effectLst/>
              </a:rPr>
              <a:t> </a:t>
            </a:r>
            <a:r>
              <a:rPr lang="de-DE" sz="2000" b="0" i="0" u="none" strike="noStrike" dirty="0" err="1">
                <a:solidFill>
                  <a:srgbClr val="4C4845"/>
                </a:solidFill>
                <a:effectLst/>
              </a:rPr>
              <a:t>departamentos</a:t>
            </a:r>
            <a:r>
              <a:rPr lang="de-DE" sz="2000" b="0" i="0" u="none" strike="noStrike" dirty="0">
                <a:solidFill>
                  <a:srgbClr val="4C4845"/>
                </a:solidFill>
                <a:effectLst/>
              </a:rPr>
              <a:t> relevantes </a:t>
            </a:r>
            <a:r>
              <a:rPr lang="de-DE" sz="2000" b="0" i="0" u="none" strike="noStrike" dirty="0" err="1">
                <a:solidFill>
                  <a:srgbClr val="4C4845"/>
                </a:solidFill>
                <a:effectLst/>
              </a:rPr>
              <a:t>é</a:t>
            </a:r>
            <a:r>
              <a:rPr lang="de-DE" sz="2000" b="0" i="0" u="none" strike="noStrike" dirty="0">
                <a:solidFill>
                  <a:srgbClr val="4C4845"/>
                </a:solidFill>
                <a:effectLst/>
              </a:rPr>
              <a:t> </a:t>
            </a:r>
            <a:r>
              <a:rPr lang="de-DE" sz="2000" b="0" i="0" u="none" strike="noStrike" dirty="0" err="1">
                <a:solidFill>
                  <a:srgbClr val="4C4845"/>
                </a:solidFill>
                <a:effectLst/>
              </a:rPr>
              <a:t>essencial</a:t>
            </a:r>
            <a:r>
              <a:rPr lang="de-DE" sz="2000" b="0" i="0" u="none" strike="noStrike" dirty="0">
                <a:solidFill>
                  <a:srgbClr val="4C4845"/>
                </a:solidFill>
                <a:effectLst/>
              </a:rPr>
              <a:t>, </a:t>
            </a:r>
            <a:r>
              <a:rPr lang="de-DE" sz="2000" b="0" i="0" u="none" strike="noStrike" dirty="0" err="1">
                <a:solidFill>
                  <a:srgbClr val="4C4845"/>
                </a:solidFill>
                <a:effectLst/>
              </a:rPr>
              <a:t>concentrando</a:t>
            </a:r>
            <a:r>
              <a:rPr lang="de-DE" sz="2000" b="0" i="0" u="none" strike="noStrike" dirty="0">
                <a:solidFill>
                  <a:srgbClr val="4C4845"/>
                </a:solidFill>
                <a:effectLst/>
              </a:rPr>
              <a:t> a </a:t>
            </a:r>
            <a:r>
              <a:rPr lang="de-DE" sz="2000" b="0" i="0" u="none" strike="noStrike" dirty="0" err="1">
                <a:solidFill>
                  <a:srgbClr val="4C4845"/>
                </a:solidFill>
                <a:effectLst/>
              </a:rPr>
              <a:t>necessidade</a:t>
            </a:r>
            <a:r>
              <a:rPr lang="de-DE" sz="2000" b="0" i="0" u="none" strike="noStrike" dirty="0">
                <a:solidFill>
                  <a:srgbClr val="4C4845"/>
                </a:solidFill>
                <a:effectLst/>
              </a:rPr>
              <a:t> de </a:t>
            </a:r>
            <a:r>
              <a:rPr lang="de-DE" sz="2000" b="0" i="0" u="none" strike="noStrike" dirty="0" err="1">
                <a:solidFill>
                  <a:srgbClr val="4C4845"/>
                </a:solidFill>
                <a:effectLst/>
              </a:rPr>
              <a:t>habilidades</a:t>
            </a:r>
            <a:r>
              <a:rPr lang="de-DE" sz="2000" b="0" i="0" u="none" strike="noStrike" dirty="0">
                <a:solidFill>
                  <a:srgbClr val="4C4845"/>
                </a:solidFill>
                <a:effectLst/>
              </a:rPr>
              <a:t> </a:t>
            </a:r>
            <a:r>
              <a:rPr lang="de-DE" sz="2000" b="0" i="0" u="none" strike="noStrike" dirty="0" err="1">
                <a:solidFill>
                  <a:srgbClr val="4C4845"/>
                </a:solidFill>
                <a:effectLst/>
              </a:rPr>
              <a:t>avançadas</a:t>
            </a:r>
            <a:r>
              <a:rPr lang="de-DE" sz="2000" b="0" i="0" u="none" strike="noStrike" dirty="0">
                <a:solidFill>
                  <a:srgbClr val="4C4845"/>
                </a:solidFill>
                <a:effectLst/>
              </a:rPr>
              <a:t> </a:t>
            </a:r>
            <a:r>
              <a:rPr lang="de-DE" sz="2000" b="0" i="0" u="none" strike="noStrike" dirty="0" err="1">
                <a:solidFill>
                  <a:srgbClr val="4C4845"/>
                </a:solidFill>
                <a:effectLst/>
              </a:rPr>
              <a:t>nas</a:t>
            </a:r>
            <a:r>
              <a:rPr lang="de-DE" sz="2000" b="0" i="0" u="none" strike="noStrike" dirty="0">
                <a:solidFill>
                  <a:srgbClr val="4C4845"/>
                </a:solidFill>
                <a:effectLst/>
              </a:rPr>
              <a:t> </a:t>
            </a:r>
            <a:r>
              <a:rPr lang="de-DE" sz="2000" b="0" i="0" u="none" strike="noStrike" dirty="0" err="1">
                <a:solidFill>
                  <a:srgbClr val="4C4845"/>
                </a:solidFill>
                <a:effectLst/>
              </a:rPr>
              <a:t>mãos</a:t>
            </a:r>
            <a:r>
              <a:rPr lang="de-DE" sz="2000" b="0" i="0" u="none" strike="noStrike" dirty="0">
                <a:solidFill>
                  <a:srgbClr val="4C4845"/>
                </a:solidFill>
                <a:effectLst/>
              </a:rPr>
              <a:t> de </a:t>
            </a:r>
            <a:r>
              <a:rPr lang="de-DE" sz="2000" b="0" i="0" u="none" strike="noStrike" dirty="0" err="1">
                <a:solidFill>
                  <a:srgbClr val="4C4845"/>
                </a:solidFill>
                <a:effectLst/>
              </a:rPr>
              <a:t>alguns</a:t>
            </a:r>
            <a:r>
              <a:rPr lang="de-DE" sz="2000" b="0" i="0" u="none" strike="noStrike" dirty="0">
                <a:solidFill>
                  <a:srgbClr val="4C4845"/>
                </a:solidFill>
                <a:effectLst/>
              </a:rPr>
              <a:t> </a:t>
            </a:r>
            <a:r>
              <a:rPr lang="de-DE" sz="2000" b="0" i="0" u="none" strike="noStrike" dirty="0" err="1">
                <a:solidFill>
                  <a:srgbClr val="4C4845"/>
                </a:solidFill>
                <a:effectLst/>
              </a:rPr>
              <a:t>especialistas</a:t>
            </a:r>
            <a:r>
              <a:rPr lang="de-DE" sz="2000" b="0" i="0" u="none" strike="noStrike" dirty="0">
                <a:solidFill>
                  <a:srgbClr val="4C4845"/>
                </a:solidFill>
                <a:effectLst/>
              </a:rPr>
              <a:t> </a:t>
            </a:r>
            <a:r>
              <a:rPr lang="de-DE" sz="2000" b="0" i="0" u="none" strike="noStrike" dirty="0" err="1">
                <a:solidFill>
                  <a:srgbClr val="4C4845"/>
                </a:solidFill>
                <a:effectLst/>
              </a:rPr>
              <a:t>por</a:t>
            </a:r>
            <a:r>
              <a:rPr lang="de-DE" sz="2000" b="0" i="0" u="none" strike="noStrike" dirty="0">
                <a:solidFill>
                  <a:srgbClr val="4C4845"/>
                </a:solidFill>
                <a:effectLst/>
              </a:rPr>
              <a:t> </a:t>
            </a:r>
            <a:r>
              <a:rPr lang="de-DE" sz="2000" b="0" i="0" u="none" strike="noStrike" dirty="0" err="1">
                <a:solidFill>
                  <a:srgbClr val="4C4845"/>
                </a:solidFill>
                <a:effectLst/>
              </a:rPr>
              <a:t>administração</a:t>
            </a:r>
            <a:endParaRPr lang="de-DE" sz="2000" b="0" i="0" u="none" strike="noStrike" dirty="0">
              <a:solidFill>
                <a:srgbClr val="4C4845"/>
              </a:solidFill>
              <a:effectLst/>
            </a:endParaRPr>
          </a:p>
          <a:p>
            <a:pPr algn="l"/>
            <a:r>
              <a:rPr lang="de-DE" sz="2000" b="0" i="0" u="none" strike="noStrike" dirty="0" err="1">
                <a:solidFill>
                  <a:srgbClr val="4C4845"/>
                </a:solidFill>
                <a:effectLst/>
              </a:rPr>
              <a:t>Supervisão</a:t>
            </a:r>
            <a:r>
              <a:rPr lang="de-DE" sz="2000" b="0" i="0" u="none" strike="noStrike" dirty="0">
                <a:solidFill>
                  <a:srgbClr val="4C4845"/>
                </a:solidFill>
                <a:effectLst/>
              </a:rPr>
              <a:t> </a:t>
            </a:r>
            <a:r>
              <a:rPr lang="de-DE" sz="2000" b="0" i="0" u="none" strike="noStrike" dirty="0" err="1">
                <a:solidFill>
                  <a:srgbClr val="4C4845"/>
                </a:solidFill>
                <a:effectLst/>
              </a:rPr>
              <a:t>regulatória</a:t>
            </a:r>
            <a:r>
              <a:rPr lang="de-DE" sz="2000" b="0" i="0" u="none" strike="noStrike" dirty="0">
                <a:solidFill>
                  <a:srgbClr val="4C4845"/>
                </a:solidFill>
                <a:effectLst/>
              </a:rPr>
              <a:t> </a:t>
            </a:r>
            <a:r>
              <a:rPr lang="de-DE" sz="2000" b="0" i="0" u="none" strike="noStrike" dirty="0" err="1">
                <a:solidFill>
                  <a:srgbClr val="4C4845"/>
                </a:solidFill>
                <a:effectLst/>
              </a:rPr>
              <a:t>eficaz</a:t>
            </a:r>
            <a:r>
              <a:rPr lang="de-DE" sz="2000" b="0" i="0" u="none" strike="noStrike" dirty="0">
                <a:solidFill>
                  <a:srgbClr val="4C4845"/>
                </a:solidFill>
                <a:effectLst/>
              </a:rPr>
              <a:t> </a:t>
            </a:r>
            <a:r>
              <a:rPr lang="de-DE" sz="2000" b="0" i="0" u="none" strike="noStrike" dirty="0" err="1">
                <a:solidFill>
                  <a:srgbClr val="4C4845"/>
                </a:solidFill>
                <a:effectLst/>
              </a:rPr>
              <a:t>é</a:t>
            </a:r>
            <a:r>
              <a:rPr lang="de-DE" sz="2000" b="0" i="0" u="none" strike="noStrike" dirty="0">
                <a:solidFill>
                  <a:srgbClr val="4C4845"/>
                </a:solidFill>
                <a:effectLst/>
              </a:rPr>
              <a:t> </a:t>
            </a:r>
            <a:r>
              <a:rPr lang="de-DE" sz="2000" b="0" i="0" u="none" strike="noStrike" dirty="0" err="1">
                <a:solidFill>
                  <a:srgbClr val="4C4845"/>
                </a:solidFill>
                <a:effectLst/>
              </a:rPr>
              <a:t>condição</a:t>
            </a:r>
            <a:r>
              <a:rPr lang="de-DE" sz="2000" b="0" i="0" u="none" strike="noStrike" dirty="0">
                <a:solidFill>
                  <a:srgbClr val="4C4845"/>
                </a:solidFill>
                <a:effectLst/>
              </a:rPr>
              <a:t> </a:t>
            </a:r>
            <a:r>
              <a:rPr lang="de-DE" sz="2000" b="0" i="0" u="none" strike="noStrike" dirty="0" err="1">
                <a:solidFill>
                  <a:srgbClr val="4C4845"/>
                </a:solidFill>
                <a:effectLst/>
              </a:rPr>
              <a:t>essencial</a:t>
            </a:r>
            <a:r>
              <a:rPr lang="de-DE" sz="2000" b="0" i="0" u="none" strike="noStrike" dirty="0">
                <a:solidFill>
                  <a:srgbClr val="4C4845"/>
                </a:solidFill>
                <a:effectLst/>
              </a:rPr>
              <a:t> </a:t>
            </a:r>
            <a:r>
              <a:rPr lang="de-DE" sz="2000" b="0" i="0" u="none" strike="noStrike" dirty="0" err="1">
                <a:solidFill>
                  <a:srgbClr val="4C4845"/>
                </a:solidFill>
                <a:effectLst/>
              </a:rPr>
              <a:t>para</a:t>
            </a:r>
            <a:r>
              <a:rPr lang="de-DE" sz="2000" b="0" i="0" u="none" strike="noStrike" dirty="0">
                <a:solidFill>
                  <a:srgbClr val="4C4845"/>
                </a:solidFill>
                <a:effectLst/>
              </a:rPr>
              <a:t> </a:t>
            </a:r>
            <a:r>
              <a:rPr lang="de-DE" sz="2000" b="0" i="0" u="none" strike="noStrike" dirty="0" err="1">
                <a:solidFill>
                  <a:srgbClr val="4C4845"/>
                </a:solidFill>
                <a:effectLst/>
              </a:rPr>
              <a:t>uma</a:t>
            </a:r>
            <a:r>
              <a:rPr lang="de-DE" sz="2000" b="0" i="0" u="none" strike="noStrike" dirty="0">
                <a:solidFill>
                  <a:srgbClr val="4C4845"/>
                </a:solidFill>
                <a:effectLst/>
              </a:rPr>
              <a:t> RIA </a:t>
            </a:r>
            <a:r>
              <a:rPr lang="de-DE" sz="2000" b="0" i="0" u="none" strike="noStrike" dirty="0" err="1">
                <a:solidFill>
                  <a:srgbClr val="4C4845"/>
                </a:solidFill>
                <a:effectLst/>
              </a:rPr>
              <a:t>bem-sucedida</a:t>
            </a:r>
            <a:endParaRPr lang="de-DE" sz="2000" b="0" i="0" u="none" strike="noStrike" dirty="0">
              <a:solidFill>
                <a:srgbClr val="4C4845"/>
              </a:solidFill>
              <a:effectLst/>
            </a:endParaRPr>
          </a:p>
          <a:p>
            <a:pPr lvl="1"/>
            <a:r>
              <a:rPr lang="de-DE" sz="2000" b="0" i="0" u="none" strike="noStrike" dirty="0" err="1">
                <a:solidFill>
                  <a:srgbClr val="4C4845"/>
                </a:solidFill>
                <a:effectLst/>
              </a:rPr>
              <a:t>Órgão</a:t>
            </a:r>
            <a:r>
              <a:rPr lang="de-DE" sz="2000" b="0" i="0" u="none" strike="noStrike" dirty="0">
                <a:solidFill>
                  <a:srgbClr val="4C4845"/>
                </a:solidFill>
                <a:effectLst/>
              </a:rPr>
              <a:t> de </a:t>
            </a:r>
            <a:r>
              <a:rPr lang="de-DE" sz="2000" b="0" i="0" u="none" strike="noStrike" dirty="0" err="1">
                <a:solidFill>
                  <a:srgbClr val="4C4845"/>
                </a:solidFill>
                <a:effectLst/>
              </a:rPr>
              <a:t>supervisão</a:t>
            </a:r>
            <a:r>
              <a:rPr lang="de-DE" sz="2000" b="0" i="0" u="none" strike="noStrike" dirty="0">
                <a:solidFill>
                  <a:srgbClr val="4C4845"/>
                </a:solidFill>
                <a:effectLst/>
              </a:rPr>
              <a:t> </a:t>
            </a:r>
            <a:r>
              <a:rPr lang="de-DE" sz="2000" b="0" i="0" u="none" strike="noStrike" dirty="0" err="1">
                <a:solidFill>
                  <a:srgbClr val="4C4845"/>
                </a:solidFill>
                <a:effectLst/>
              </a:rPr>
              <a:t>independente</a:t>
            </a:r>
            <a:r>
              <a:rPr lang="de-DE" sz="2000" b="0" i="0" u="none" strike="noStrike" dirty="0">
                <a:solidFill>
                  <a:srgbClr val="4C4845"/>
                </a:solidFill>
                <a:effectLst/>
              </a:rPr>
              <a:t> </a:t>
            </a:r>
            <a:r>
              <a:rPr lang="de-DE" sz="2000" b="0" i="0" u="none" strike="noStrike" dirty="0" err="1">
                <a:solidFill>
                  <a:srgbClr val="4C4845"/>
                </a:solidFill>
                <a:effectLst/>
              </a:rPr>
              <a:t>daquele</a:t>
            </a:r>
            <a:r>
              <a:rPr lang="de-DE" sz="2000" b="0" i="0" u="none" strike="noStrike" dirty="0">
                <a:solidFill>
                  <a:srgbClr val="4C4845"/>
                </a:solidFill>
                <a:effectLst/>
              </a:rPr>
              <a:t> </a:t>
            </a:r>
            <a:r>
              <a:rPr lang="de-DE" sz="2000" b="0" i="0" u="none" strike="noStrike" dirty="0" err="1">
                <a:solidFill>
                  <a:srgbClr val="4C4845"/>
                </a:solidFill>
                <a:effectLst/>
              </a:rPr>
              <a:t>que</a:t>
            </a:r>
            <a:r>
              <a:rPr lang="de-DE" sz="2000" b="0" i="0" u="none" strike="noStrike" dirty="0">
                <a:solidFill>
                  <a:srgbClr val="4C4845"/>
                </a:solidFill>
                <a:effectLst/>
              </a:rPr>
              <a:t> </a:t>
            </a:r>
            <a:r>
              <a:rPr lang="de-DE" sz="2000" b="0" i="0" u="none" strike="noStrike" dirty="0" err="1">
                <a:solidFill>
                  <a:srgbClr val="4C4845"/>
                </a:solidFill>
                <a:effectLst/>
              </a:rPr>
              <a:t>está</a:t>
            </a:r>
            <a:r>
              <a:rPr lang="de-DE" sz="2000" b="0" i="0" u="none" strike="noStrike" dirty="0">
                <a:solidFill>
                  <a:srgbClr val="4C4845"/>
                </a:solidFill>
                <a:effectLst/>
              </a:rPr>
              <a:t> </a:t>
            </a:r>
            <a:r>
              <a:rPr lang="de-DE" sz="2000" b="0" i="0" u="none" strike="noStrike" dirty="0" err="1">
                <a:solidFill>
                  <a:srgbClr val="4C4845"/>
                </a:solidFill>
                <a:effectLst/>
              </a:rPr>
              <a:t>desenvolvendo</a:t>
            </a:r>
            <a:r>
              <a:rPr lang="de-DE" sz="2000" b="0" i="0" u="none" strike="noStrike" dirty="0">
                <a:solidFill>
                  <a:srgbClr val="4C4845"/>
                </a:solidFill>
                <a:effectLst/>
              </a:rPr>
              <a:t> o </a:t>
            </a:r>
            <a:r>
              <a:rPr lang="de-DE" sz="2000" b="0" i="0" u="none" strike="noStrike" dirty="0" err="1">
                <a:solidFill>
                  <a:srgbClr val="4C4845"/>
                </a:solidFill>
                <a:effectLst/>
              </a:rPr>
              <a:t>projeto</a:t>
            </a:r>
            <a:r>
              <a:rPr lang="de-DE" sz="2000" b="0" i="0" u="none" strike="noStrike" dirty="0">
                <a:solidFill>
                  <a:srgbClr val="4C4845"/>
                </a:solidFill>
                <a:effectLst/>
              </a:rPr>
              <a:t> de </a:t>
            </a:r>
            <a:r>
              <a:rPr lang="de-DE" sz="2000" b="0" i="0" u="none" strike="noStrike" dirty="0" err="1">
                <a:solidFill>
                  <a:srgbClr val="4C4845"/>
                </a:solidFill>
                <a:effectLst/>
              </a:rPr>
              <a:t>regulamentação</a:t>
            </a:r>
            <a:endParaRPr lang="de-DE" sz="2000" b="0" i="0" u="none" strike="noStrike" dirty="0">
              <a:solidFill>
                <a:srgbClr val="4C4845"/>
              </a:solidFill>
              <a:effectLst/>
            </a:endParaRPr>
          </a:p>
          <a:p>
            <a:pPr lvl="1"/>
            <a:r>
              <a:rPr lang="de-DE" sz="2000" dirty="0" err="1">
                <a:solidFill>
                  <a:srgbClr val="4C4845"/>
                </a:solidFill>
              </a:rPr>
              <a:t>M</a:t>
            </a:r>
            <a:r>
              <a:rPr lang="de-DE" sz="2000" b="0" i="0" u="none" strike="noStrike" dirty="0" err="1">
                <a:solidFill>
                  <a:srgbClr val="4C4845"/>
                </a:solidFill>
                <a:effectLst/>
              </a:rPr>
              <a:t>andato</a:t>
            </a:r>
            <a:r>
              <a:rPr lang="de-DE" sz="2000" b="0" i="0" u="none" strike="noStrike" dirty="0">
                <a:solidFill>
                  <a:srgbClr val="4C4845"/>
                </a:solidFill>
                <a:effectLst/>
              </a:rPr>
              <a:t> </a:t>
            </a:r>
            <a:r>
              <a:rPr lang="de-DE" sz="2000" b="0" i="0" u="none" strike="noStrike" dirty="0" err="1">
                <a:solidFill>
                  <a:srgbClr val="4C4845"/>
                </a:solidFill>
                <a:effectLst/>
              </a:rPr>
              <a:t>consistente</a:t>
            </a:r>
            <a:endParaRPr lang="de-DE" sz="2000" b="0" i="0" u="none" strike="noStrike" dirty="0">
              <a:solidFill>
                <a:srgbClr val="4C4845"/>
              </a:solidFill>
              <a:effectLst/>
            </a:endParaRPr>
          </a:p>
          <a:p>
            <a:pPr lvl="1"/>
            <a:endParaRPr lang="en-US" sz="2000" dirty="0">
              <a:solidFill>
                <a:srgbClr val="4C4845"/>
              </a:solidFill>
            </a:endParaRPr>
          </a:p>
        </p:txBody>
      </p:sp>
      <p:sp>
        <p:nvSpPr>
          <p:cNvPr id="3" name="Titel 2">
            <a:extLst>
              <a:ext uri="{FF2B5EF4-FFF2-40B4-BE49-F238E27FC236}">
                <a16:creationId xmlns:a16="http://schemas.microsoft.com/office/drawing/2014/main" id="{E6C20E60-A24B-32F6-4BF1-6BCC8F879AA0}"/>
              </a:ext>
            </a:extLst>
          </p:cNvPr>
          <p:cNvSpPr>
            <a:spLocks noGrp="1"/>
          </p:cNvSpPr>
          <p:nvPr>
            <p:ph type="title"/>
          </p:nvPr>
        </p:nvSpPr>
        <p:spPr/>
        <p:txBody>
          <a:bodyPr/>
          <a:lstStyle/>
          <a:p>
            <a:r>
              <a:rPr lang="en-US" dirty="0" err="1"/>
              <a:t>Alocação</a:t>
            </a:r>
            <a:r>
              <a:rPr lang="en-US" dirty="0"/>
              <a:t> de </a:t>
            </a:r>
            <a:r>
              <a:rPr lang="en-US" dirty="0" err="1"/>
              <a:t>responsabilidades</a:t>
            </a:r>
            <a:r>
              <a:rPr lang="en-US" dirty="0"/>
              <a:t> para RIA</a:t>
            </a:r>
          </a:p>
        </p:txBody>
      </p:sp>
    </p:spTree>
    <p:extLst>
      <p:ext uri="{BB962C8B-B14F-4D97-AF65-F5344CB8AC3E}">
        <p14:creationId xmlns:p14="http://schemas.microsoft.com/office/powerpoint/2010/main" val="271806356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A6019E2-A00D-6D26-0CD8-FFEE927B77FD}"/>
              </a:ext>
            </a:extLst>
          </p:cNvPr>
          <p:cNvSpPr>
            <a:spLocks noGrp="1"/>
          </p:cNvSpPr>
          <p:nvPr>
            <p:ph idx="1"/>
          </p:nvPr>
        </p:nvSpPr>
        <p:spPr/>
        <p:txBody>
          <a:bodyPr/>
          <a:lstStyle/>
          <a:p>
            <a:pPr marL="0" indent="0">
              <a:spcAft>
                <a:spcPts val="1200"/>
              </a:spcAft>
              <a:buNone/>
            </a:pPr>
            <a:r>
              <a:rPr lang="de-DE" dirty="0">
                <a:solidFill>
                  <a:srgbClr val="4C4845"/>
                </a:solidFill>
              </a:rPr>
              <a:t>OECD (2020), “</a:t>
            </a:r>
            <a:r>
              <a:rPr lang="de-DE" sz="2000" dirty="0">
                <a:solidFill>
                  <a:srgbClr val="4C4845"/>
                </a:solidFill>
              </a:rPr>
              <a:t>Best </a:t>
            </a:r>
            <a:r>
              <a:rPr lang="de-DE" sz="2000" dirty="0" err="1">
                <a:solidFill>
                  <a:srgbClr val="4C4845"/>
                </a:solidFill>
              </a:rPr>
              <a:t>practice</a:t>
            </a:r>
            <a:r>
              <a:rPr lang="de-DE" sz="2000" dirty="0">
                <a:solidFill>
                  <a:srgbClr val="4C4845"/>
                </a:solidFill>
              </a:rPr>
              <a:t> </a:t>
            </a:r>
            <a:r>
              <a:rPr lang="de-DE" sz="2000" dirty="0" err="1">
                <a:solidFill>
                  <a:srgbClr val="4C4845"/>
                </a:solidFill>
              </a:rPr>
              <a:t>principles</a:t>
            </a:r>
            <a:r>
              <a:rPr lang="de-DE" sz="2000" dirty="0">
                <a:solidFill>
                  <a:srgbClr val="4C4845"/>
                </a:solidFill>
              </a:rPr>
              <a:t> </a:t>
            </a:r>
            <a:r>
              <a:rPr lang="de-DE" sz="2000" dirty="0" err="1">
                <a:solidFill>
                  <a:srgbClr val="4C4845"/>
                </a:solidFill>
              </a:rPr>
              <a:t>for</a:t>
            </a:r>
            <a:r>
              <a:rPr lang="de-DE" sz="2000" dirty="0">
                <a:solidFill>
                  <a:srgbClr val="4C4845"/>
                </a:solidFill>
              </a:rPr>
              <a:t> </a:t>
            </a:r>
            <a:r>
              <a:rPr lang="de-DE" sz="2000" dirty="0" err="1">
                <a:solidFill>
                  <a:srgbClr val="4C4845"/>
                </a:solidFill>
              </a:rPr>
              <a:t>regulatory</a:t>
            </a:r>
            <a:r>
              <a:rPr lang="de-DE" sz="2000" dirty="0">
                <a:solidFill>
                  <a:srgbClr val="4C4845"/>
                </a:solidFill>
              </a:rPr>
              <a:t> </a:t>
            </a:r>
            <a:r>
              <a:rPr lang="de-DE" sz="2000" dirty="0" err="1">
                <a:solidFill>
                  <a:srgbClr val="4C4845"/>
                </a:solidFill>
              </a:rPr>
              <a:t>impact</a:t>
            </a:r>
            <a:r>
              <a:rPr lang="de-DE" sz="2000" dirty="0">
                <a:solidFill>
                  <a:srgbClr val="4C4845"/>
                </a:solidFill>
              </a:rPr>
              <a:t> </a:t>
            </a:r>
            <a:r>
              <a:rPr lang="de-DE" sz="2000" dirty="0" err="1">
                <a:solidFill>
                  <a:srgbClr val="4C4845"/>
                </a:solidFill>
              </a:rPr>
              <a:t>analysis</a:t>
            </a:r>
            <a:r>
              <a:rPr lang="de-DE" sz="2000" dirty="0">
                <a:solidFill>
                  <a:srgbClr val="4C4845"/>
                </a:solidFill>
              </a:rPr>
              <a:t>”, in </a:t>
            </a:r>
            <a:r>
              <a:rPr lang="de-DE" sz="2000" dirty="0" err="1">
                <a:solidFill>
                  <a:srgbClr val="4C4845"/>
                </a:solidFill>
              </a:rPr>
              <a:t>Regulatory</a:t>
            </a:r>
            <a:r>
              <a:rPr lang="de-DE" sz="2000" dirty="0">
                <a:solidFill>
                  <a:srgbClr val="4C4845"/>
                </a:solidFill>
              </a:rPr>
              <a:t> Impact Assessment, OECD Publishing, Paris. DOI: https://</a:t>
            </a:r>
            <a:r>
              <a:rPr lang="de-DE" sz="2000" dirty="0" err="1">
                <a:solidFill>
                  <a:srgbClr val="4C4845"/>
                </a:solidFill>
              </a:rPr>
              <a:t>doi.org</a:t>
            </a:r>
            <a:r>
              <a:rPr lang="de-DE" sz="2000" dirty="0">
                <a:solidFill>
                  <a:srgbClr val="4C4845"/>
                </a:solidFill>
              </a:rPr>
              <a:t>/10.1787/663f08d9-en </a:t>
            </a:r>
          </a:p>
          <a:p>
            <a:pPr marL="0" indent="0">
              <a:spcAft>
                <a:spcPts val="1200"/>
              </a:spcAft>
              <a:buNone/>
            </a:pPr>
            <a:r>
              <a:rPr lang="de-DE" sz="2000" dirty="0">
                <a:solidFill>
                  <a:srgbClr val="4C4845"/>
                </a:solidFill>
                <a:hlinkClick r:id="rId2">
                  <a:extLst>
                    <a:ext uri="{A12FA001-AC4F-418D-AE19-62706E023703}">
                      <ahyp:hlinkClr xmlns:ahyp="http://schemas.microsoft.com/office/drawing/2018/hyperlinkcolor" val="tx"/>
                    </a:ext>
                  </a:extLst>
                </a:hlinkClick>
              </a:rPr>
              <a:t>https://www.google.com/url?sa=t&amp;source=web&amp;rct=j&amp;opi=89978449&amp;url=https://www.vic.gov.au/sites/default/files/2022-05/Towards%2520Best%2520Practice</a:t>
            </a:r>
            <a:r>
              <a:rPr lang="de-DE" sz="2000" dirty="0">
                <a:solidFill>
                  <a:srgbClr val="4C4845"/>
                </a:solidFill>
              </a:rPr>
              <a:t> %2520%2520A%</a:t>
            </a:r>
            <a:br>
              <a:rPr lang="de-DE" sz="2000" dirty="0">
                <a:solidFill>
                  <a:srgbClr val="4C4845"/>
                </a:solidFill>
              </a:rPr>
            </a:br>
            <a:r>
              <a:rPr lang="de-DE" sz="2000" dirty="0">
                <a:solidFill>
                  <a:srgbClr val="4C4845"/>
                </a:solidFill>
              </a:rPr>
              <a:t>2520guide%2520for%2520regulators%2520%25281%2529.docx&amp;ved=2ahUKEwiK6ofe1daHAxWuVPEDHYMqL-oQFnoECBwQAQ&amp;usg=AOvVaw2dSnVkS7kr6oFP6V-G0nNt, </a:t>
            </a:r>
            <a:r>
              <a:rPr lang="de-DE" sz="2000" dirty="0" err="1">
                <a:solidFill>
                  <a:srgbClr val="4C4845"/>
                </a:solidFill>
              </a:rPr>
              <a:t>query</a:t>
            </a:r>
            <a:r>
              <a:rPr lang="de-DE" sz="2000" dirty="0">
                <a:solidFill>
                  <a:srgbClr val="4C4845"/>
                </a:solidFill>
              </a:rPr>
              <a:t> 2024-07-20 </a:t>
            </a:r>
          </a:p>
          <a:p>
            <a:pPr marL="0" indent="0">
              <a:spcAft>
                <a:spcPts val="1200"/>
              </a:spcAft>
              <a:buNone/>
            </a:pPr>
            <a:endParaRPr lang="de-DE" dirty="0"/>
          </a:p>
          <a:p>
            <a:endParaRPr lang="de-DE" dirty="0"/>
          </a:p>
        </p:txBody>
      </p:sp>
      <p:sp>
        <p:nvSpPr>
          <p:cNvPr id="3" name="Titel 2">
            <a:extLst>
              <a:ext uri="{FF2B5EF4-FFF2-40B4-BE49-F238E27FC236}">
                <a16:creationId xmlns:a16="http://schemas.microsoft.com/office/drawing/2014/main" id="{35471420-A2B6-C005-E168-2EADF73530CE}"/>
              </a:ext>
            </a:extLst>
          </p:cNvPr>
          <p:cNvSpPr>
            <a:spLocks noGrp="1"/>
          </p:cNvSpPr>
          <p:nvPr>
            <p:ph type="title"/>
          </p:nvPr>
        </p:nvSpPr>
        <p:spPr/>
        <p:txBody>
          <a:bodyPr/>
          <a:lstStyle/>
          <a:p>
            <a:pPr algn="l"/>
            <a:r>
              <a:rPr lang="de-DE" b="0" i="0" u="none" strike="noStrike" dirty="0" err="1">
                <a:solidFill>
                  <a:srgbClr val="000000"/>
                </a:solidFill>
                <a:effectLst/>
              </a:rPr>
              <a:t>Recursos</a:t>
            </a:r>
            <a:endParaRPr lang="de-DE" b="0" i="0" u="none" strike="noStrike" dirty="0">
              <a:solidFill>
                <a:srgbClr val="000000"/>
              </a:solidFill>
              <a:effectLst/>
            </a:endParaRPr>
          </a:p>
        </p:txBody>
      </p:sp>
    </p:spTree>
    <p:extLst>
      <p:ext uri="{BB962C8B-B14F-4D97-AF65-F5344CB8AC3E}">
        <p14:creationId xmlns:p14="http://schemas.microsoft.com/office/powerpoint/2010/main" val="424216263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41889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82AFC5-C0AF-4ABF-8094-3D41EBBA5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Picture 2" descr="A picture containing nature, looking, dark, person&#10;&#10;Description automatically generated">
            <a:extLst>
              <a:ext uri="{FF2B5EF4-FFF2-40B4-BE49-F238E27FC236}">
                <a16:creationId xmlns:a16="http://schemas.microsoft.com/office/drawing/2014/main" id="{A42E095F-EA0C-DA47-A5F8-60A410A13180}"/>
              </a:ext>
            </a:extLst>
          </p:cNvPr>
          <p:cNvPicPr>
            <a:picLocks noChangeAspect="1"/>
          </p:cNvPicPr>
          <p:nvPr/>
        </p:nvPicPr>
        <p:blipFill>
          <a:blip r:embed="rId4"/>
          <a:stretch>
            <a:fillRect/>
          </a:stretch>
        </p:blipFill>
        <p:spPr>
          <a:xfrm>
            <a:off x="293620" y="1958130"/>
            <a:ext cx="395772" cy="683012"/>
          </a:xfrm>
          <a:prstGeom prst="rect">
            <a:avLst/>
          </a:prstGeom>
        </p:spPr>
      </p:pic>
      <p:sp>
        <p:nvSpPr>
          <p:cNvPr id="4" name="Title 1">
            <a:extLst>
              <a:ext uri="{FF2B5EF4-FFF2-40B4-BE49-F238E27FC236}">
                <a16:creationId xmlns:a16="http://schemas.microsoft.com/office/drawing/2014/main" id="{F4B81DAE-D68C-4040-AEED-09BA28456026}"/>
              </a:ext>
            </a:extLst>
          </p:cNvPr>
          <p:cNvSpPr txBox="1">
            <a:spLocks/>
          </p:cNvSpPr>
          <p:nvPr/>
        </p:nvSpPr>
        <p:spPr>
          <a:xfrm>
            <a:off x="703535" y="1799295"/>
            <a:ext cx="6527259" cy="3765846"/>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00000"/>
              </a:lnSpc>
              <a:spcAft>
                <a:spcPts val="1200"/>
              </a:spcAft>
            </a:pPr>
            <a:r>
              <a:rPr lang="en-US" sz="3900" b="1" spc="300" dirty="0">
                <a:solidFill>
                  <a:srgbClr val="FFC000"/>
                </a:solidFill>
                <a:latin typeface="+mn-lt"/>
              </a:rPr>
              <a:t>PROMOVE </a:t>
            </a:r>
            <a:r>
              <a:rPr lang="en-US" sz="3900" b="1" spc="300" dirty="0" err="1">
                <a:solidFill>
                  <a:srgbClr val="FFC000"/>
                </a:solidFill>
                <a:latin typeface="+mn-lt"/>
              </a:rPr>
              <a:t>Comércio</a:t>
            </a:r>
            <a:endParaRPr lang="en-US" sz="3900" b="1" spc="300" dirty="0">
              <a:solidFill>
                <a:srgbClr val="FFC000"/>
              </a:solidFill>
              <a:latin typeface="+mn-lt"/>
            </a:endParaRPr>
          </a:p>
          <a:p>
            <a:pPr marR="0" lvl="0" indent="0" fontAlgn="auto">
              <a:lnSpc>
                <a:spcPct val="100000"/>
              </a:lnSpc>
              <a:spcBef>
                <a:spcPts val="0"/>
              </a:spcBef>
              <a:spcAft>
                <a:spcPts val="1200"/>
              </a:spcAft>
              <a:buClrTx/>
              <a:buSzTx/>
              <a:tabLst/>
              <a:defRPr/>
            </a:pPr>
            <a:r>
              <a:rPr lang="en-US" sz="2400" b="1" spc="300" dirty="0">
                <a:solidFill>
                  <a:srgbClr val="FFC000"/>
                </a:solidFill>
                <a:latin typeface="+mn-lt"/>
                <a:cs typeface="Arial" charset="0"/>
              </a:rPr>
              <a:t>Moçambique</a:t>
            </a:r>
          </a:p>
          <a:p>
            <a:pPr>
              <a:lnSpc>
                <a:spcPct val="100000"/>
              </a:lnSpc>
              <a:spcBef>
                <a:spcPts val="0"/>
              </a:spcBef>
              <a:spcAft>
                <a:spcPts val="1200"/>
              </a:spcAft>
              <a:defRPr/>
            </a:pPr>
            <a:r>
              <a:rPr lang="en-US" sz="2200" b="1" spc="300" dirty="0">
                <a:solidFill>
                  <a:schemeClr val="bg1"/>
                </a:solidFill>
                <a:latin typeface="+mn-lt"/>
              </a:rPr>
              <a:t>DESENVOLVIMENTO DA COMPETITIVIDADE </a:t>
            </a:r>
            <a:br>
              <a:rPr lang="en-US" sz="2200" b="1" spc="300" dirty="0">
                <a:solidFill>
                  <a:schemeClr val="bg1"/>
                </a:solidFill>
                <a:latin typeface="+mn-lt"/>
              </a:rPr>
            </a:br>
            <a:r>
              <a:rPr lang="en-US" sz="2200" b="1" spc="300" dirty="0">
                <a:solidFill>
                  <a:schemeClr val="bg1"/>
                </a:solidFill>
                <a:latin typeface="+mn-lt"/>
              </a:rPr>
              <a:t>PARA EXPORTAÇÕES</a:t>
            </a:r>
          </a:p>
          <a:p>
            <a:pPr fontAlgn="base">
              <a:spcBef>
                <a:spcPts val="600"/>
              </a:spcBef>
              <a:spcAft>
                <a:spcPct val="0"/>
              </a:spcAft>
              <a:defRPr/>
            </a:pPr>
            <a:r>
              <a:rPr lang="en-US" sz="2000" dirty="0" err="1">
                <a:solidFill>
                  <a:prstClr val="white"/>
                </a:solidFill>
                <a:latin typeface="+mn-lt"/>
                <a:cs typeface="Arial" charset="0"/>
              </a:rPr>
              <a:t>Formação</a:t>
            </a:r>
            <a:r>
              <a:rPr lang="en-US" sz="2000" dirty="0">
                <a:solidFill>
                  <a:prstClr val="white"/>
                </a:solidFill>
                <a:latin typeface="+mn-lt"/>
                <a:cs typeface="Arial" charset="0"/>
              </a:rPr>
              <a:t> sobre avaliação de impacto regulatório</a:t>
            </a:r>
          </a:p>
          <a:p>
            <a:pPr fontAlgn="base">
              <a:spcBef>
                <a:spcPts val="600"/>
              </a:spcBef>
              <a:spcAft>
                <a:spcPct val="0"/>
              </a:spcAft>
              <a:defRPr/>
            </a:pPr>
            <a:r>
              <a:rPr lang="en-US" sz="2000" dirty="0">
                <a:solidFill>
                  <a:prstClr val="white"/>
                </a:solidFill>
                <a:latin typeface="+mn-lt"/>
                <a:cs typeface="Arial" charset="0"/>
              </a:rPr>
              <a:t>26 a 27 de agosto e 29 de agosto de 2024</a:t>
            </a:r>
          </a:p>
          <a:p>
            <a:pPr fontAlgn="base">
              <a:spcBef>
                <a:spcPts val="600"/>
              </a:spcBef>
              <a:spcAft>
                <a:spcPct val="0"/>
              </a:spcAft>
              <a:defRPr/>
            </a:pPr>
            <a:endParaRPr lang="en-US" sz="2000" dirty="0">
              <a:solidFill>
                <a:prstClr val="white"/>
              </a:solidFill>
              <a:latin typeface="+mn-lt"/>
              <a:cs typeface="Arial" charset="0"/>
            </a:endParaRPr>
          </a:p>
          <a:p>
            <a:pPr fontAlgn="base">
              <a:spcBef>
                <a:spcPts val="600"/>
              </a:spcBef>
              <a:spcAft>
                <a:spcPct val="0"/>
              </a:spcAft>
              <a:defRPr/>
            </a:pPr>
            <a:r>
              <a:rPr lang="en-US" sz="2000" dirty="0">
                <a:solidFill>
                  <a:prstClr val="white"/>
                </a:solidFill>
                <a:latin typeface="+mn-lt"/>
                <a:cs typeface="Arial" charset="0"/>
              </a:rPr>
              <a:t>Siglinde Kaiser</a:t>
            </a:r>
            <a:br>
              <a:rPr lang="en-US" sz="2000" dirty="0">
                <a:solidFill>
                  <a:prstClr val="white"/>
                </a:solidFill>
                <a:latin typeface="+mn-lt"/>
                <a:cs typeface="Arial" charset="0"/>
              </a:rPr>
            </a:br>
            <a:r>
              <a:rPr lang="en-US" sz="2000" dirty="0">
                <a:solidFill>
                  <a:prstClr val="white"/>
                </a:solidFill>
                <a:latin typeface="+mn-lt"/>
                <a:cs typeface="Arial" charset="0"/>
              </a:rPr>
              <a:t>Organização das Nações Unidas para o Desenvolvimento Industrial (UNIDO)  </a:t>
            </a:r>
          </a:p>
          <a:p>
            <a:pPr marR="0" indent="0" fontAlgn="base">
              <a:spcBef>
                <a:spcPts val="600"/>
              </a:spcBef>
              <a:spcAft>
                <a:spcPct val="0"/>
              </a:spcAft>
              <a:buClrTx/>
              <a:buSzTx/>
              <a:tabLst/>
              <a:defRPr/>
            </a:pPr>
            <a:endParaRPr lang="en-US" sz="2000" dirty="0">
              <a:solidFill>
                <a:prstClr val="white"/>
              </a:solidFill>
              <a:latin typeface="+mn-lt"/>
              <a:cs typeface="Arial" charset="0"/>
            </a:endParaRPr>
          </a:p>
          <a:p>
            <a:pPr>
              <a:lnSpc>
                <a:spcPct val="100000"/>
              </a:lnSpc>
              <a:spcBef>
                <a:spcPts val="0"/>
              </a:spcBef>
              <a:spcAft>
                <a:spcPts val="1200"/>
              </a:spcAft>
            </a:pPr>
            <a:r>
              <a:rPr lang="en-US" sz="2400" spc="300" dirty="0">
                <a:solidFill>
                  <a:schemeClr val="bg1"/>
                </a:solidFill>
                <a:latin typeface="+mn-lt"/>
              </a:rPr>
              <a:t> </a:t>
            </a:r>
            <a:br>
              <a:rPr lang="en-US" sz="2400" spc="300" dirty="0">
                <a:solidFill>
                  <a:schemeClr val="bg1"/>
                </a:solidFill>
                <a:latin typeface="+mn-lt"/>
              </a:rPr>
            </a:br>
            <a:br>
              <a:rPr lang="en-US" sz="2400" spc="300" dirty="0">
                <a:solidFill>
                  <a:schemeClr val="bg1"/>
                </a:solidFill>
                <a:latin typeface="+mn-lt"/>
              </a:rPr>
            </a:br>
            <a:endParaRPr lang="en-US" sz="2400" spc="300" dirty="0">
              <a:solidFill>
                <a:schemeClr val="bg1"/>
              </a:solidFill>
              <a:latin typeface="+mn-lt"/>
            </a:endParaRPr>
          </a:p>
        </p:txBody>
      </p:sp>
    </p:spTree>
    <p:extLst>
      <p:ext uri="{BB962C8B-B14F-4D97-AF65-F5344CB8AC3E}">
        <p14:creationId xmlns:p14="http://schemas.microsoft.com/office/powerpoint/2010/main" val="176027689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40000" y="2880000"/>
            <a:ext cx="9144000" cy="2387600"/>
          </a:xfrm>
        </p:spPr>
        <p:txBody>
          <a:bodyPr anchor="ctr" anchorCtr="0">
            <a:normAutofit/>
          </a:bodyPr>
          <a:lstStyle/>
          <a:p>
            <a:pPr>
              <a:lnSpc>
                <a:spcPct val="100000"/>
              </a:lnSpc>
            </a:pPr>
            <a:r>
              <a:rPr lang="en-US" sz="4800" spc="200" dirty="0" err="1"/>
              <a:t>Papéis</a:t>
            </a:r>
            <a:r>
              <a:rPr lang="en-US" sz="4800" spc="200" dirty="0"/>
              <a:t> e </a:t>
            </a:r>
            <a:r>
              <a:rPr lang="en-US" sz="4800" spc="200" dirty="0" err="1"/>
              <a:t>responsabilidades</a:t>
            </a:r>
            <a:r>
              <a:rPr lang="en-US" sz="4800" spc="200" dirty="0"/>
              <a:t> </a:t>
            </a:r>
            <a:r>
              <a:rPr lang="en-US" sz="4800" spc="200" dirty="0" err="1"/>
              <a:t>em</a:t>
            </a:r>
            <a:r>
              <a:rPr lang="en-US" sz="4800" spc="200" dirty="0"/>
              <a:t> RIA</a:t>
            </a:r>
            <a:endParaRPr lang="en-US" sz="4400" spc="200" dirty="0">
              <a:solidFill>
                <a:schemeClr val="tx1"/>
              </a:solidFill>
            </a:endParaRPr>
          </a:p>
        </p:txBody>
      </p:sp>
    </p:spTree>
    <p:extLst>
      <p:ext uri="{BB962C8B-B14F-4D97-AF65-F5344CB8AC3E}">
        <p14:creationId xmlns:p14="http://schemas.microsoft.com/office/powerpoint/2010/main" val="165741895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00D447-CFFB-E22D-9988-FFA6F605DAA8}"/>
              </a:ext>
            </a:extLst>
          </p:cNvPr>
          <p:cNvSpPr>
            <a:spLocks noGrp="1"/>
          </p:cNvSpPr>
          <p:nvPr>
            <p:ph idx="1"/>
          </p:nvPr>
        </p:nvSpPr>
        <p:spPr/>
        <p:txBody>
          <a:bodyPr/>
          <a:lstStyle/>
          <a:p>
            <a:r>
              <a:rPr lang="en-US" dirty="0"/>
              <a:t>EN</a:t>
            </a:r>
          </a:p>
        </p:txBody>
      </p:sp>
      <p:sp>
        <p:nvSpPr>
          <p:cNvPr id="3" name="Titel 2">
            <a:extLst>
              <a:ext uri="{FF2B5EF4-FFF2-40B4-BE49-F238E27FC236}">
                <a16:creationId xmlns:a16="http://schemas.microsoft.com/office/drawing/2014/main" id="{E6C20E60-A24B-32F6-4BF1-6BCC8F879AA0}"/>
              </a:ext>
            </a:extLst>
          </p:cNvPr>
          <p:cNvSpPr>
            <a:spLocks noGrp="1"/>
          </p:cNvSpPr>
          <p:nvPr>
            <p:ph type="title"/>
          </p:nvPr>
        </p:nvSpPr>
        <p:spPr/>
        <p:txBody>
          <a:bodyPr/>
          <a:lstStyle/>
          <a:p>
            <a:r>
              <a:rPr lang="en-US" dirty="0" err="1"/>
              <a:t>Níveis</a:t>
            </a:r>
            <a:r>
              <a:rPr lang="en-US" dirty="0"/>
              <a:t> de </a:t>
            </a:r>
            <a:r>
              <a:rPr lang="en-US" dirty="0" err="1"/>
              <a:t>implementação</a:t>
            </a:r>
            <a:endParaRPr lang="en-US" dirty="0"/>
          </a:p>
        </p:txBody>
      </p:sp>
      <p:graphicFrame>
        <p:nvGraphicFramePr>
          <p:cNvPr id="4" name="Tabelle 3">
            <a:extLst>
              <a:ext uri="{FF2B5EF4-FFF2-40B4-BE49-F238E27FC236}">
                <a16:creationId xmlns:a16="http://schemas.microsoft.com/office/drawing/2014/main" id="{81904ABB-16C4-E0F7-3700-9C4C8608AA4E}"/>
              </a:ext>
            </a:extLst>
          </p:cNvPr>
          <p:cNvGraphicFramePr>
            <a:graphicFrameLocks noGrp="1"/>
          </p:cNvGraphicFramePr>
          <p:nvPr>
            <p:extLst>
              <p:ext uri="{D42A27DB-BD31-4B8C-83A1-F6EECF244321}">
                <p14:modId xmlns:p14="http://schemas.microsoft.com/office/powerpoint/2010/main" val="546534650"/>
              </p:ext>
            </p:extLst>
          </p:nvPr>
        </p:nvGraphicFramePr>
        <p:xfrm>
          <a:off x="1296727" y="1800000"/>
          <a:ext cx="10460768" cy="4422640"/>
        </p:xfrm>
        <a:graphic>
          <a:graphicData uri="http://schemas.openxmlformats.org/drawingml/2006/table">
            <a:tbl>
              <a:tblPr firstCol="1" bandRow="1">
                <a:tableStyleId>{5C22544A-7EE6-4342-B048-85BDC9FD1C3A}</a:tableStyleId>
              </a:tblPr>
              <a:tblGrid>
                <a:gridCol w="2246573">
                  <a:extLst>
                    <a:ext uri="{9D8B030D-6E8A-4147-A177-3AD203B41FA5}">
                      <a16:colId xmlns:a16="http://schemas.microsoft.com/office/drawing/2014/main" val="244016441"/>
                    </a:ext>
                  </a:extLst>
                </a:gridCol>
                <a:gridCol w="8214195">
                  <a:extLst>
                    <a:ext uri="{9D8B030D-6E8A-4147-A177-3AD203B41FA5}">
                      <a16:colId xmlns:a16="http://schemas.microsoft.com/office/drawing/2014/main" val="942704473"/>
                    </a:ext>
                  </a:extLst>
                </a:gridCol>
              </a:tblGrid>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b="0" i="0" u="none" strike="noStrike" kern="1200" dirty="0">
                          <a:solidFill>
                            <a:schemeClr val="lt1"/>
                          </a:solidFill>
                          <a:effectLst/>
                          <a:latin typeface="+mn-lt"/>
                          <a:ea typeface="+mn-ea"/>
                          <a:cs typeface="+mn-cs"/>
                        </a:rPr>
                        <a:t>Papel</a:t>
                      </a:r>
                      <a:r>
                        <a:rPr lang="de-DE" sz="1800" b="1" i="0" u="none" strike="noStrike" kern="1200" dirty="0">
                          <a:solidFill>
                            <a:schemeClr val="lt1"/>
                          </a:solidFill>
                          <a:effectLst/>
                          <a:latin typeface="Calibri Light" panose="020F0302020204030204" pitchFamily="34" charset="0"/>
                          <a:ea typeface="+mn-ea"/>
                          <a:cs typeface="Calibri Light" panose="020F0302020204030204" pitchFamily="34" charset="0"/>
                        </a:rPr>
                        <a:t> </a:t>
                      </a:r>
                      <a:endParaRPr lang="de-DE" sz="1800" b="0" i="0" u="none" strike="noStrike" kern="1200" dirty="0">
                        <a:solidFill>
                          <a:schemeClr val="lt1"/>
                        </a:solidFill>
                        <a:effectLst/>
                        <a:latin typeface="+mn-lt"/>
                        <a:ea typeface="+mn-ea"/>
                        <a:cs typeface="+mn-cs"/>
                      </a:endParaRPr>
                    </a:p>
                  </a:txBody>
                  <a:tcPr marL="108000" marR="108000" marT="72000" marB="72000" anchor="b"/>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de-DE" sz="1800" b="0" i="0" u="none" strike="noStrike" kern="1200" dirty="0" err="1">
                          <a:solidFill>
                            <a:srgbClr val="4C4845"/>
                          </a:solidFill>
                          <a:effectLst/>
                          <a:latin typeface="+mn-lt"/>
                          <a:ea typeface="+mn-ea"/>
                          <a:cs typeface="+mn-cs"/>
                        </a:rPr>
                        <a:t>Responsabilidades</a:t>
                      </a:r>
                      <a:endParaRPr lang="de-DE" sz="1800" b="0" i="0" u="none" strike="noStrike" kern="1200" dirty="0">
                        <a:solidFill>
                          <a:srgbClr val="4C4845"/>
                        </a:solidFill>
                        <a:effectLst/>
                        <a:latin typeface="+mn-lt"/>
                        <a:ea typeface="+mn-ea"/>
                        <a:cs typeface="+mn-cs"/>
                      </a:endParaRPr>
                    </a:p>
                  </a:txBody>
                  <a:tcPr marL="108000" marR="108000" marT="72000" marB="72000" anchor="b"/>
                </a:tc>
                <a:extLst>
                  <a:ext uri="{0D108BD9-81ED-4DB2-BD59-A6C34878D82A}">
                    <a16:rowId xmlns:a16="http://schemas.microsoft.com/office/drawing/2014/main" val="2730650276"/>
                  </a:ext>
                </a:extLst>
              </a:tr>
              <a:tr h="0">
                <a:tc>
                  <a:txBody>
                    <a:bodyPr/>
                    <a:lstStyle/>
                    <a:p>
                      <a:pPr algn="l">
                        <a:lnSpc>
                          <a:spcPct val="107000"/>
                        </a:lnSpc>
                        <a:spcAft>
                          <a:spcPts val="800"/>
                        </a:spcAft>
                      </a:pPr>
                      <a:r>
                        <a:rPr lang="en-AU" sz="1800" b="0" i="0" dirty="0" err="1">
                          <a:effectLst/>
                          <a:latin typeface="Calibri Light" panose="020F0302020204030204" pitchFamily="34" charset="0"/>
                          <a:cs typeface="Calibri Light" panose="020F0302020204030204" pitchFamily="34" charset="0"/>
                        </a:rPr>
                        <a:t>Líderes</a:t>
                      </a:r>
                      <a:endParaRPr lang="de-DE" sz="1800" b="0" i="0" dirty="0">
                        <a:effectLst/>
                        <a:latin typeface="Calibri Light" panose="020F0302020204030204" pitchFamily="34" charset="0"/>
                        <a:ea typeface="VIC"/>
                        <a:cs typeface="Calibri Light" panose="020F0302020204030204" pitchFamily="34" charset="0"/>
                      </a:endParaRPr>
                    </a:p>
                  </a:txBody>
                  <a:tcPr marL="108000" marR="108000" marT="72000" marB="72000"/>
                </a:tc>
                <a:tc>
                  <a:txBody>
                    <a:bodyPr/>
                    <a:lstStyle/>
                    <a:p>
                      <a:pPr marL="180000" indent="-180000" algn="just">
                        <a:lnSpc>
                          <a:spcPct val="100000"/>
                        </a:lnSpc>
                        <a:spcAft>
                          <a:spcPts val="0"/>
                        </a:spcAft>
                        <a:buClr>
                          <a:srgbClr val="253AA1"/>
                        </a:buClr>
                        <a:buFont typeface="Wingdings" pitchFamily="2" charset="2"/>
                        <a:buChar char="§"/>
                      </a:pPr>
                      <a:r>
                        <a:rPr lang="en-AU" sz="1800" b="0" i="0" dirty="0" err="1">
                          <a:solidFill>
                            <a:srgbClr val="4C4845"/>
                          </a:solidFill>
                          <a:effectLst/>
                          <a:latin typeface="Calibri Light" panose="020F0302020204030204" pitchFamily="34" charset="0"/>
                          <a:cs typeface="Calibri Light" panose="020F0302020204030204" pitchFamily="34" charset="0"/>
                        </a:rPr>
                        <a:t>Definição</a:t>
                      </a:r>
                      <a:r>
                        <a:rPr lang="en-AU" sz="1800" b="0" i="0" dirty="0">
                          <a:solidFill>
                            <a:srgbClr val="4C4845"/>
                          </a:solidFill>
                          <a:effectLst/>
                          <a:latin typeface="Calibri Light" panose="020F0302020204030204" pitchFamily="34" charset="0"/>
                          <a:cs typeface="Calibri Light" panose="020F0302020204030204" pitchFamily="34" charset="0"/>
                        </a:rPr>
                        <a:t> de </a:t>
                      </a:r>
                      <a:r>
                        <a:rPr lang="en-AU" sz="1800" b="0" i="0" dirty="0" err="1">
                          <a:solidFill>
                            <a:srgbClr val="4C4845"/>
                          </a:solidFill>
                          <a:effectLst/>
                          <a:latin typeface="Calibri Light" panose="020F0302020204030204" pitchFamily="34" charset="0"/>
                          <a:cs typeface="Calibri Light" panose="020F0302020204030204" pitchFamily="34" charset="0"/>
                        </a:rPr>
                        <a:t>estratégias</a:t>
                      </a:r>
                      <a:r>
                        <a:rPr lang="en-AU" sz="1800" b="0" i="0" dirty="0">
                          <a:solidFill>
                            <a:srgbClr val="4C4845"/>
                          </a:solidFill>
                          <a:effectLst/>
                          <a:latin typeface="Calibri Light" panose="020F0302020204030204" pitchFamily="34" charset="0"/>
                          <a:cs typeface="Calibri Light" panose="020F0302020204030204" pitchFamily="34" charset="0"/>
                        </a:rPr>
                        <a:t>, </a:t>
                      </a:r>
                      <a:r>
                        <a:rPr lang="en-AU" sz="1800" b="0" i="0" dirty="0" err="1">
                          <a:solidFill>
                            <a:srgbClr val="4C4845"/>
                          </a:solidFill>
                          <a:effectLst/>
                          <a:latin typeface="Calibri Light" panose="020F0302020204030204" pitchFamily="34" charset="0"/>
                          <a:cs typeface="Calibri Light" panose="020F0302020204030204" pitchFamily="34" charset="0"/>
                        </a:rPr>
                        <a:t>políticas</a:t>
                      </a:r>
                      <a:r>
                        <a:rPr lang="en-AU" sz="1800" b="0" i="0" dirty="0">
                          <a:solidFill>
                            <a:srgbClr val="4C4845"/>
                          </a:solidFill>
                          <a:effectLst/>
                          <a:latin typeface="Calibri Light" panose="020F0302020204030204" pitchFamily="34" charset="0"/>
                          <a:cs typeface="Calibri Light" panose="020F0302020204030204" pitchFamily="34" charset="0"/>
                        </a:rPr>
                        <a:t> e </a:t>
                      </a:r>
                      <a:r>
                        <a:rPr lang="en-AU" sz="1800" b="0" i="0" dirty="0" err="1">
                          <a:solidFill>
                            <a:srgbClr val="4C4845"/>
                          </a:solidFill>
                          <a:effectLst/>
                          <a:latin typeface="Calibri Light" panose="020F0302020204030204" pitchFamily="34" charset="0"/>
                          <a:cs typeface="Calibri Light" panose="020F0302020204030204" pitchFamily="34" charset="0"/>
                        </a:rPr>
                        <a:t>abordagens</a:t>
                      </a:r>
                      <a:r>
                        <a:rPr lang="en-AU" sz="1800" b="0" i="0" dirty="0">
                          <a:solidFill>
                            <a:srgbClr val="4C4845"/>
                          </a:solidFill>
                          <a:effectLst/>
                          <a:latin typeface="Calibri Light" panose="020F0302020204030204" pitchFamily="34" charset="0"/>
                          <a:cs typeface="Calibri Light" panose="020F0302020204030204" pitchFamily="34" charset="0"/>
                        </a:rPr>
                        <a:t> </a:t>
                      </a:r>
                      <a:r>
                        <a:rPr lang="en-AU" sz="1800" b="0" i="0" dirty="0" err="1">
                          <a:solidFill>
                            <a:srgbClr val="4C4845"/>
                          </a:solidFill>
                          <a:effectLst/>
                          <a:latin typeface="Calibri Light" panose="020F0302020204030204" pitchFamily="34" charset="0"/>
                          <a:cs typeface="Calibri Light" panose="020F0302020204030204" pitchFamily="34" charset="0"/>
                        </a:rPr>
                        <a:t>regulatórias</a:t>
                      </a:r>
                      <a:endParaRPr lang="en-AU" sz="1800" b="0" i="0" dirty="0">
                        <a:solidFill>
                          <a:srgbClr val="4C4845"/>
                        </a:solidFill>
                        <a:effectLst/>
                        <a:latin typeface="Calibri Light" panose="020F0302020204030204" pitchFamily="34" charset="0"/>
                        <a:cs typeface="Calibri Light" panose="020F0302020204030204" pitchFamily="34" charset="0"/>
                      </a:endParaRPr>
                    </a:p>
                    <a:p>
                      <a:pPr marL="180000" indent="-180000" algn="just">
                        <a:lnSpc>
                          <a:spcPct val="100000"/>
                        </a:lnSpc>
                        <a:spcAft>
                          <a:spcPts val="0"/>
                        </a:spcAft>
                        <a:buClr>
                          <a:srgbClr val="253AA1"/>
                        </a:buClr>
                        <a:buFont typeface="Wingdings" pitchFamily="2" charset="2"/>
                        <a:buChar char="§"/>
                      </a:pPr>
                      <a:r>
                        <a:rPr lang="en-AU" sz="1800" b="0" i="0" dirty="0" err="1">
                          <a:solidFill>
                            <a:srgbClr val="4C4845"/>
                          </a:solidFill>
                          <a:effectLst/>
                          <a:latin typeface="Calibri Light" panose="020F0302020204030204" pitchFamily="34" charset="0"/>
                          <a:cs typeface="Calibri Light" panose="020F0302020204030204" pitchFamily="34" charset="0"/>
                        </a:rPr>
                        <a:t>Confirmação</a:t>
                      </a:r>
                      <a:r>
                        <a:rPr lang="en-AU" sz="1800" b="0" i="0" dirty="0">
                          <a:solidFill>
                            <a:srgbClr val="4C4845"/>
                          </a:solidFill>
                          <a:effectLst/>
                          <a:latin typeface="Calibri Light" panose="020F0302020204030204" pitchFamily="34" charset="0"/>
                          <a:cs typeface="Calibri Light" panose="020F0302020204030204" pitchFamily="34" charset="0"/>
                        </a:rPr>
                        <a:t> do </a:t>
                      </a:r>
                      <a:r>
                        <a:rPr lang="en-AU" sz="1800" b="0" i="0" dirty="0" err="1">
                          <a:solidFill>
                            <a:srgbClr val="4C4845"/>
                          </a:solidFill>
                          <a:effectLst/>
                          <a:latin typeface="Calibri Light" panose="020F0302020204030204" pitchFamily="34" charset="0"/>
                          <a:cs typeface="Calibri Light" panose="020F0302020204030204" pitchFamily="34" charset="0"/>
                        </a:rPr>
                        <a:t>escopo</a:t>
                      </a:r>
                      <a:r>
                        <a:rPr lang="en-AU" sz="1800" b="0" i="0" dirty="0">
                          <a:solidFill>
                            <a:srgbClr val="4C4845"/>
                          </a:solidFill>
                          <a:effectLst/>
                          <a:latin typeface="Calibri Light" panose="020F0302020204030204" pitchFamily="34" charset="0"/>
                          <a:cs typeface="Calibri Light" panose="020F0302020204030204" pitchFamily="34" charset="0"/>
                        </a:rPr>
                        <a:t> e da </a:t>
                      </a:r>
                      <a:r>
                        <a:rPr lang="en-AU" sz="1800" b="0" i="0" dirty="0" err="1">
                          <a:solidFill>
                            <a:srgbClr val="4C4845"/>
                          </a:solidFill>
                          <a:effectLst/>
                          <a:latin typeface="Calibri Light" panose="020F0302020204030204" pitchFamily="34" charset="0"/>
                          <a:cs typeface="Calibri Light" panose="020F0302020204030204" pitchFamily="34" charset="0"/>
                        </a:rPr>
                        <a:t>função</a:t>
                      </a:r>
                      <a:r>
                        <a:rPr lang="en-AU" sz="1800" b="0" i="0" dirty="0">
                          <a:solidFill>
                            <a:srgbClr val="4C4845"/>
                          </a:solidFill>
                          <a:effectLst/>
                          <a:latin typeface="Calibri Light" panose="020F0302020204030204" pitchFamily="34" charset="0"/>
                          <a:cs typeface="Calibri Light" panose="020F0302020204030204" pitchFamily="34" charset="0"/>
                        </a:rPr>
                        <a:t>, </a:t>
                      </a:r>
                      <a:r>
                        <a:rPr lang="en-AU" sz="1800" b="0" i="0" dirty="0" err="1">
                          <a:solidFill>
                            <a:srgbClr val="4C4845"/>
                          </a:solidFill>
                          <a:effectLst/>
                          <a:latin typeface="Calibri Light" panose="020F0302020204030204" pitchFamily="34" charset="0"/>
                          <a:cs typeface="Calibri Light" panose="020F0302020204030204" pitchFamily="34" charset="0"/>
                        </a:rPr>
                        <a:t>atitude</a:t>
                      </a:r>
                      <a:r>
                        <a:rPr lang="en-AU" sz="1800" b="0" i="0" dirty="0">
                          <a:solidFill>
                            <a:srgbClr val="4C4845"/>
                          </a:solidFill>
                          <a:effectLst/>
                          <a:latin typeface="Calibri Light" panose="020F0302020204030204" pitchFamily="34" charset="0"/>
                          <a:cs typeface="Calibri Light" panose="020F0302020204030204" pitchFamily="34" charset="0"/>
                        </a:rPr>
                        <a:t> </a:t>
                      </a:r>
                      <a:r>
                        <a:rPr lang="en-AU" sz="1800" b="0" i="0" dirty="0" err="1">
                          <a:solidFill>
                            <a:srgbClr val="4C4845"/>
                          </a:solidFill>
                          <a:effectLst/>
                          <a:latin typeface="Calibri Light" panose="020F0302020204030204" pitchFamily="34" charset="0"/>
                          <a:cs typeface="Calibri Light" panose="020F0302020204030204" pitchFamily="34" charset="0"/>
                        </a:rPr>
                        <a:t>em</a:t>
                      </a:r>
                      <a:r>
                        <a:rPr lang="en-AU" sz="1800" b="0" i="0" dirty="0">
                          <a:solidFill>
                            <a:srgbClr val="4C4845"/>
                          </a:solidFill>
                          <a:effectLst/>
                          <a:latin typeface="Calibri Light" panose="020F0302020204030204" pitchFamily="34" charset="0"/>
                          <a:cs typeface="Calibri Light" panose="020F0302020204030204" pitchFamily="34" charset="0"/>
                        </a:rPr>
                        <a:t> </a:t>
                      </a:r>
                      <a:r>
                        <a:rPr lang="en-AU" sz="1800" b="0" i="0" dirty="0" err="1">
                          <a:solidFill>
                            <a:srgbClr val="4C4845"/>
                          </a:solidFill>
                          <a:effectLst/>
                          <a:latin typeface="Calibri Light" panose="020F0302020204030204" pitchFamily="34" charset="0"/>
                          <a:cs typeface="Calibri Light" panose="020F0302020204030204" pitchFamily="34" charset="0"/>
                        </a:rPr>
                        <a:t>relação</a:t>
                      </a:r>
                      <a:r>
                        <a:rPr lang="en-AU" sz="1800" b="0" i="0" dirty="0">
                          <a:solidFill>
                            <a:srgbClr val="4C4845"/>
                          </a:solidFill>
                          <a:effectLst/>
                          <a:latin typeface="Calibri Light" panose="020F0302020204030204" pitchFamily="34" charset="0"/>
                          <a:cs typeface="Calibri Light" panose="020F0302020204030204" pitchFamily="34" charset="0"/>
                        </a:rPr>
                        <a:t> a </a:t>
                      </a:r>
                      <a:r>
                        <a:rPr lang="en-AU" sz="1800" b="0" i="0" dirty="0" err="1">
                          <a:solidFill>
                            <a:srgbClr val="4C4845"/>
                          </a:solidFill>
                          <a:effectLst/>
                          <a:latin typeface="Calibri Light" panose="020F0302020204030204" pitchFamily="34" charset="0"/>
                          <a:cs typeface="Calibri Light" panose="020F0302020204030204" pitchFamily="34" charset="0"/>
                        </a:rPr>
                        <a:t>riscos</a:t>
                      </a:r>
                      <a:r>
                        <a:rPr lang="en-AU" sz="1800" b="0" i="0" dirty="0">
                          <a:solidFill>
                            <a:srgbClr val="4C4845"/>
                          </a:solidFill>
                          <a:effectLst/>
                          <a:latin typeface="Calibri Light" panose="020F0302020204030204" pitchFamily="34" charset="0"/>
                          <a:cs typeface="Calibri Light" panose="020F0302020204030204" pitchFamily="34" charset="0"/>
                        </a:rPr>
                        <a:t> e </a:t>
                      </a:r>
                      <a:r>
                        <a:rPr lang="en-AU" sz="1800" b="0" i="0" dirty="0" err="1">
                          <a:solidFill>
                            <a:srgbClr val="4C4845"/>
                          </a:solidFill>
                          <a:effectLst/>
                          <a:latin typeface="Calibri Light" panose="020F0302020204030204" pitchFamily="34" charset="0"/>
                          <a:cs typeface="Calibri Light" panose="020F0302020204030204" pitchFamily="34" charset="0"/>
                        </a:rPr>
                        <a:t>danos</a:t>
                      </a:r>
                      <a:r>
                        <a:rPr lang="en-AU" sz="1800" b="0" i="0" dirty="0">
                          <a:solidFill>
                            <a:srgbClr val="4C4845"/>
                          </a:solidFill>
                          <a:effectLst/>
                          <a:latin typeface="Calibri Light" panose="020F0302020204030204" pitchFamily="34" charset="0"/>
                          <a:cs typeface="Calibri Light" panose="020F0302020204030204" pitchFamily="34" charset="0"/>
                        </a:rPr>
                        <a:t>, forma de </a:t>
                      </a:r>
                      <a:r>
                        <a:rPr lang="en-AU" sz="1800" b="0" i="0" dirty="0" err="1">
                          <a:solidFill>
                            <a:srgbClr val="4C4845"/>
                          </a:solidFill>
                          <a:effectLst/>
                          <a:latin typeface="Calibri Light" panose="020F0302020204030204" pitchFamily="34" charset="0"/>
                          <a:cs typeface="Calibri Light" panose="020F0302020204030204" pitchFamily="34" charset="0"/>
                        </a:rPr>
                        <a:t>respostas</a:t>
                      </a:r>
                      <a:endParaRPr lang="en-AU" sz="1800" b="0" i="0" dirty="0">
                        <a:solidFill>
                          <a:srgbClr val="4C4845"/>
                        </a:solidFill>
                        <a:effectLst/>
                        <a:latin typeface="Calibri Light" panose="020F0302020204030204" pitchFamily="34" charset="0"/>
                        <a:cs typeface="Calibri Light" panose="020F0302020204030204" pitchFamily="34" charset="0"/>
                      </a:endParaRPr>
                    </a:p>
                    <a:p>
                      <a:pPr marL="180000" indent="-180000" algn="just">
                        <a:lnSpc>
                          <a:spcPct val="100000"/>
                        </a:lnSpc>
                        <a:spcAft>
                          <a:spcPts val="0"/>
                        </a:spcAft>
                        <a:buClr>
                          <a:srgbClr val="253AA1"/>
                        </a:buClr>
                        <a:buFont typeface="Wingdings" pitchFamily="2" charset="2"/>
                        <a:buChar char="§"/>
                      </a:pPr>
                      <a:r>
                        <a:rPr lang="en-AU" sz="1800" b="0" i="0" dirty="0" err="1">
                          <a:solidFill>
                            <a:srgbClr val="4C4845"/>
                          </a:solidFill>
                          <a:effectLst/>
                          <a:latin typeface="Calibri Light" panose="020F0302020204030204" pitchFamily="34" charset="0"/>
                          <a:cs typeface="Calibri Light" panose="020F0302020204030204" pitchFamily="34" charset="0"/>
                        </a:rPr>
                        <a:t>Engajamento</a:t>
                      </a:r>
                      <a:r>
                        <a:rPr lang="en-AU" sz="1800" b="0" i="0" dirty="0">
                          <a:solidFill>
                            <a:srgbClr val="4C4845"/>
                          </a:solidFill>
                          <a:effectLst/>
                          <a:latin typeface="Calibri Light" panose="020F0302020204030204" pitchFamily="34" charset="0"/>
                          <a:cs typeface="Calibri Light" panose="020F0302020204030204" pitchFamily="34" charset="0"/>
                        </a:rPr>
                        <a:t> com partes </a:t>
                      </a:r>
                      <a:r>
                        <a:rPr lang="en-AU" sz="1800" b="0" i="0" dirty="0" err="1">
                          <a:solidFill>
                            <a:srgbClr val="4C4845"/>
                          </a:solidFill>
                          <a:effectLst/>
                          <a:latin typeface="Calibri Light" panose="020F0302020204030204" pitchFamily="34" charset="0"/>
                          <a:cs typeface="Calibri Light" panose="020F0302020204030204" pitchFamily="34" charset="0"/>
                        </a:rPr>
                        <a:t>externas</a:t>
                      </a:r>
                      <a:endParaRPr lang="de-DE" sz="1800" b="0" i="0" dirty="0">
                        <a:solidFill>
                          <a:srgbClr val="4C4845"/>
                        </a:solidFill>
                        <a:effectLst/>
                        <a:latin typeface="Calibri Light" panose="020F0302020204030204" pitchFamily="34" charset="0"/>
                        <a:ea typeface="VIC"/>
                        <a:cs typeface="Calibri Light" panose="020F0302020204030204" pitchFamily="34" charset="0"/>
                      </a:endParaRPr>
                    </a:p>
                  </a:txBody>
                  <a:tcPr marL="108000" marR="108000" marT="72000" marB="72000"/>
                </a:tc>
                <a:extLst>
                  <a:ext uri="{0D108BD9-81ED-4DB2-BD59-A6C34878D82A}">
                    <a16:rowId xmlns:a16="http://schemas.microsoft.com/office/drawing/2014/main" val="698674506"/>
                  </a:ext>
                </a:extLst>
              </a:tr>
              <a:tr h="0">
                <a:tc>
                  <a:txBody>
                    <a:bodyPr/>
                    <a:lstStyle/>
                    <a:p>
                      <a:pPr algn="l">
                        <a:lnSpc>
                          <a:spcPct val="107000"/>
                        </a:lnSpc>
                        <a:spcAft>
                          <a:spcPts val="800"/>
                        </a:spcAft>
                      </a:pPr>
                      <a:r>
                        <a:rPr lang="en-AU" sz="1800" b="0" i="0" dirty="0" err="1">
                          <a:effectLst/>
                          <a:latin typeface="Calibri Light" panose="020F0302020204030204" pitchFamily="34" charset="0"/>
                          <a:cs typeface="Calibri Light" panose="020F0302020204030204" pitchFamily="34" charset="0"/>
                        </a:rPr>
                        <a:t>Gerentes</a:t>
                      </a:r>
                      <a:endParaRPr lang="en-AU" sz="1800" b="0" i="0" dirty="0">
                        <a:effectLst/>
                        <a:latin typeface="Calibri Light" panose="020F0302020204030204" pitchFamily="34" charset="0"/>
                        <a:cs typeface="Calibri Light" panose="020F0302020204030204" pitchFamily="34" charset="0"/>
                      </a:endParaRPr>
                    </a:p>
                    <a:p>
                      <a:pPr algn="l">
                        <a:lnSpc>
                          <a:spcPct val="107000"/>
                        </a:lnSpc>
                        <a:spcAft>
                          <a:spcPts val="800"/>
                        </a:spcAft>
                      </a:pPr>
                      <a:endParaRPr lang="de-DE" sz="1800" b="0" i="0" dirty="0">
                        <a:effectLst/>
                        <a:latin typeface="Calibri Light" panose="020F0302020204030204" pitchFamily="34" charset="0"/>
                        <a:ea typeface="VIC"/>
                        <a:cs typeface="Calibri Light" panose="020F0302020204030204" pitchFamily="34" charset="0"/>
                      </a:endParaRPr>
                    </a:p>
                  </a:txBody>
                  <a:tcPr marL="108000" marR="108000" marT="72000" marB="72000"/>
                </a:tc>
                <a:tc>
                  <a:txBody>
                    <a:bodyPr/>
                    <a:lstStyle/>
                    <a:p>
                      <a:pPr marL="180000" indent="-180000" algn="just" defTabSz="914400" rtl="0" eaLnBrk="1" latinLnBrk="0" hangingPunct="1">
                        <a:lnSpc>
                          <a:spcPct val="100000"/>
                        </a:lnSpc>
                        <a:spcAft>
                          <a:spcPts val="0"/>
                        </a:spcAft>
                        <a:buClr>
                          <a:srgbClr val="253AA1"/>
                        </a:buClr>
                        <a:buFont typeface="Wingdings" pitchFamily="2" charset="2"/>
                        <a:buChar char="§"/>
                      </a:pP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Coordenação</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e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execução</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de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funções</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e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sistemas</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regulatórios</a:t>
                      </a:r>
                      <a:endParaRPr lang="en-AU" sz="1800" b="0" i="0" kern="1200" dirty="0">
                        <a:solidFill>
                          <a:srgbClr val="4C4845"/>
                        </a:solidFill>
                        <a:effectLst/>
                        <a:latin typeface="Calibri Light" panose="020F0302020204030204" pitchFamily="34" charset="0"/>
                        <a:ea typeface="+mn-ea"/>
                        <a:cs typeface="Calibri Light" panose="020F0302020204030204" pitchFamily="34" charset="0"/>
                      </a:endParaRPr>
                    </a:p>
                    <a:p>
                      <a:pPr marL="180000" indent="-180000" algn="just" defTabSz="914400" rtl="0" eaLnBrk="1" latinLnBrk="0" hangingPunct="1">
                        <a:lnSpc>
                          <a:spcPct val="100000"/>
                        </a:lnSpc>
                        <a:spcAft>
                          <a:spcPts val="0"/>
                        </a:spcAft>
                        <a:buClr>
                          <a:srgbClr val="253AA1"/>
                        </a:buClr>
                        <a:buFont typeface="Wingdings" pitchFamily="2" charset="2"/>
                        <a:buChar char="§"/>
                      </a:pP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Implementação</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da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abordagem</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de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risco</a:t>
                      </a:r>
                      <a:endParaRPr lang="en-AU" sz="1800" b="0" i="0" kern="1200" dirty="0">
                        <a:solidFill>
                          <a:srgbClr val="4C4845"/>
                        </a:solidFill>
                        <a:effectLst/>
                        <a:latin typeface="Calibri Light" panose="020F0302020204030204" pitchFamily="34" charset="0"/>
                        <a:ea typeface="+mn-ea"/>
                        <a:cs typeface="Calibri Light" panose="020F0302020204030204" pitchFamily="34" charset="0"/>
                      </a:endParaRPr>
                    </a:p>
                    <a:p>
                      <a:pPr marL="180000" indent="-180000" algn="just" defTabSz="914400" rtl="0" eaLnBrk="1" latinLnBrk="0" hangingPunct="1">
                        <a:lnSpc>
                          <a:spcPct val="100000"/>
                        </a:lnSpc>
                        <a:spcAft>
                          <a:spcPts val="0"/>
                        </a:spcAft>
                        <a:buClr>
                          <a:srgbClr val="253AA1"/>
                        </a:buClr>
                        <a:buFont typeface="Wingdings" pitchFamily="2" charset="2"/>
                        <a:buChar char="§"/>
                      </a:pP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Revisão</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do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desempenho</a:t>
                      </a:r>
                      <a:endParaRPr lang="en-AU" sz="1800" b="0" i="0" kern="1200" dirty="0">
                        <a:solidFill>
                          <a:srgbClr val="4C4845"/>
                        </a:solidFill>
                        <a:effectLst/>
                        <a:latin typeface="Calibri Light" panose="020F0302020204030204" pitchFamily="34" charset="0"/>
                        <a:ea typeface="+mn-ea"/>
                        <a:cs typeface="Calibri Light" panose="020F0302020204030204" pitchFamily="34" charset="0"/>
                      </a:endParaRPr>
                    </a:p>
                    <a:p>
                      <a:pPr marL="180000" indent="-180000" algn="just" defTabSz="914400" rtl="0" eaLnBrk="1" latinLnBrk="0" hangingPunct="1">
                        <a:lnSpc>
                          <a:spcPct val="100000"/>
                        </a:lnSpc>
                        <a:spcAft>
                          <a:spcPts val="0"/>
                        </a:spcAft>
                        <a:buClr>
                          <a:srgbClr val="253AA1"/>
                        </a:buClr>
                        <a:buFont typeface="Wingdings" pitchFamily="2" charset="2"/>
                        <a:buChar char="§"/>
                      </a:pP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Trabalho</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em</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rede com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colegas</a:t>
                      </a:r>
                      <a:endParaRPr lang="en-AU" sz="1800" b="0" i="0" kern="1200" dirty="0">
                        <a:solidFill>
                          <a:srgbClr val="4C4845"/>
                        </a:solidFill>
                        <a:effectLst/>
                        <a:latin typeface="Calibri Light" panose="020F0302020204030204" pitchFamily="34" charset="0"/>
                        <a:ea typeface="+mn-ea"/>
                        <a:cs typeface="Calibri Light" panose="020F0302020204030204" pitchFamily="34" charset="0"/>
                      </a:endParaRPr>
                    </a:p>
                    <a:p>
                      <a:pPr marL="180000" indent="-180000" algn="just" defTabSz="914400" rtl="0" eaLnBrk="1" latinLnBrk="0" hangingPunct="1">
                        <a:lnSpc>
                          <a:spcPct val="100000"/>
                        </a:lnSpc>
                        <a:spcAft>
                          <a:spcPts val="0"/>
                        </a:spcAft>
                        <a:buClr>
                          <a:srgbClr val="253AA1"/>
                        </a:buClr>
                        <a:buFont typeface="Wingdings" pitchFamily="2" charset="2"/>
                        <a:buChar char="§"/>
                      </a:pP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Otimização</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da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entrega</a:t>
                      </a:r>
                      <a:endParaRPr lang="de-DE" sz="1800" b="0" i="0" kern="1200" dirty="0">
                        <a:solidFill>
                          <a:srgbClr val="4C4845"/>
                        </a:solidFill>
                        <a:effectLst/>
                        <a:latin typeface="Calibri Light" panose="020F0302020204030204" pitchFamily="34" charset="0"/>
                        <a:ea typeface="+mn-ea"/>
                        <a:cs typeface="Calibri Light" panose="020F0302020204030204" pitchFamily="34" charset="0"/>
                      </a:endParaRPr>
                    </a:p>
                  </a:txBody>
                  <a:tcPr marL="108000" marR="108000" marT="72000" marB="72000"/>
                </a:tc>
                <a:extLst>
                  <a:ext uri="{0D108BD9-81ED-4DB2-BD59-A6C34878D82A}">
                    <a16:rowId xmlns:a16="http://schemas.microsoft.com/office/drawing/2014/main" val="3261098091"/>
                  </a:ext>
                </a:extLst>
              </a:tr>
              <a:tr h="1119600">
                <a:tc>
                  <a:txBody>
                    <a:bodyPr/>
                    <a:lstStyle/>
                    <a:p>
                      <a:pPr algn="l">
                        <a:lnSpc>
                          <a:spcPct val="107000"/>
                        </a:lnSpc>
                        <a:spcAft>
                          <a:spcPts val="800"/>
                        </a:spcAft>
                      </a:pPr>
                      <a:r>
                        <a:rPr lang="de-DE" sz="1800" b="0" i="0" dirty="0" err="1">
                          <a:effectLst/>
                          <a:latin typeface="Calibri Light" panose="020F0302020204030204" pitchFamily="34" charset="0"/>
                          <a:ea typeface="VIC"/>
                          <a:cs typeface="Calibri Light" panose="020F0302020204030204" pitchFamily="34" charset="0"/>
                        </a:rPr>
                        <a:t>Profissionais</a:t>
                      </a:r>
                      <a:r>
                        <a:rPr lang="de-DE" sz="1800" b="0" i="0" dirty="0">
                          <a:effectLst/>
                          <a:latin typeface="Calibri Light" panose="020F0302020204030204" pitchFamily="34" charset="0"/>
                          <a:ea typeface="VIC"/>
                          <a:cs typeface="Calibri Light" panose="020F0302020204030204" pitchFamily="34" charset="0"/>
                        </a:rPr>
                        <a:t> da </a:t>
                      </a:r>
                      <a:r>
                        <a:rPr lang="de-DE" sz="1800" b="0" i="0" dirty="0" err="1">
                          <a:effectLst/>
                          <a:latin typeface="Calibri Light" panose="020F0302020204030204" pitchFamily="34" charset="0"/>
                          <a:ea typeface="VIC"/>
                          <a:cs typeface="Calibri Light" panose="020F0302020204030204" pitchFamily="34" charset="0"/>
                        </a:rPr>
                        <a:t>área</a:t>
                      </a:r>
                      <a:r>
                        <a:rPr lang="de-DE" sz="1800" b="0" i="0" dirty="0">
                          <a:effectLst/>
                          <a:latin typeface="Calibri Light" panose="020F0302020204030204" pitchFamily="34" charset="0"/>
                          <a:ea typeface="VIC"/>
                          <a:cs typeface="Calibri Light" panose="020F0302020204030204" pitchFamily="34" charset="0"/>
                        </a:rPr>
                        <a:t> </a:t>
                      </a:r>
                      <a:r>
                        <a:rPr lang="de-DE" sz="1800" b="0" i="0" dirty="0" err="1">
                          <a:effectLst/>
                          <a:latin typeface="Calibri Light" panose="020F0302020204030204" pitchFamily="34" charset="0"/>
                          <a:ea typeface="VIC"/>
                          <a:cs typeface="Calibri Light" panose="020F0302020204030204" pitchFamily="34" charset="0"/>
                        </a:rPr>
                        <a:t>regulatória</a:t>
                      </a:r>
                      <a:endParaRPr lang="de-DE" sz="1800" b="0" i="0" dirty="0">
                        <a:effectLst/>
                        <a:latin typeface="Calibri Light" panose="020F0302020204030204" pitchFamily="34" charset="0"/>
                        <a:ea typeface="VIC"/>
                        <a:cs typeface="Calibri Light" panose="020F0302020204030204" pitchFamily="34" charset="0"/>
                      </a:endParaRPr>
                    </a:p>
                    <a:p>
                      <a:pPr algn="l">
                        <a:lnSpc>
                          <a:spcPct val="107000"/>
                        </a:lnSpc>
                        <a:spcAft>
                          <a:spcPts val="800"/>
                        </a:spcAft>
                      </a:pPr>
                      <a:endParaRPr lang="de-DE" sz="1800" b="0" i="0" dirty="0">
                        <a:effectLst/>
                        <a:latin typeface="Calibri Light" panose="020F0302020204030204" pitchFamily="34" charset="0"/>
                        <a:ea typeface="VIC"/>
                        <a:cs typeface="Calibri Light" panose="020F0302020204030204" pitchFamily="34" charset="0"/>
                      </a:endParaRPr>
                    </a:p>
                  </a:txBody>
                  <a:tcPr marL="108000" marR="108000" marT="72000" marB="72000"/>
                </a:tc>
                <a:tc>
                  <a:txBody>
                    <a:bodyPr/>
                    <a:lstStyle/>
                    <a:p>
                      <a:pPr marL="180000" indent="-180000" algn="just" defTabSz="914400" rtl="0" eaLnBrk="1" latinLnBrk="0" hangingPunct="1">
                        <a:lnSpc>
                          <a:spcPct val="100000"/>
                        </a:lnSpc>
                        <a:spcAft>
                          <a:spcPts val="0"/>
                        </a:spcAft>
                        <a:buClr>
                          <a:srgbClr val="253AA1"/>
                        </a:buClr>
                        <a:buFont typeface="Wingdings" pitchFamily="2" charset="2"/>
                        <a:buChar char="§"/>
                      </a:pP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Fornecimento</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de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práticas</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regulatórias</a:t>
                      </a:r>
                      <a:endParaRPr lang="en-AU" sz="1800" b="0" i="0" kern="1200" dirty="0">
                        <a:solidFill>
                          <a:srgbClr val="4C4845"/>
                        </a:solidFill>
                        <a:effectLst/>
                        <a:latin typeface="Calibri Light" panose="020F0302020204030204" pitchFamily="34" charset="0"/>
                        <a:ea typeface="+mn-ea"/>
                        <a:cs typeface="Calibri Light" panose="020F0302020204030204" pitchFamily="34" charset="0"/>
                      </a:endParaRPr>
                    </a:p>
                    <a:p>
                      <a:pPr marL="180000" indent="-180000" algn="just" defTabSz="914400" rtl="0" eaLnBrk="1" latinLnBrk="0" hangingPunct="1">
                        <a:lnSpc>
                          <a:spcPct val="100000"/>
                        </a:lnSpc>
                        <a:spcAft>
                          <a:spcPts val="0"/>
                        </a:spcAft>
                        <a:buClr>
                          <a:srgbClr val="253AA1"/>
                        </a:buClr>
                        <a:buFont typeface="Wingdings" pitchFamily="2" charset="2"/>
                        <a:buChar char="§"/>
                      </a:pPr>
                      <a:r>
                        <a:rPr lang="en-AU" sz="1800" b="0" i="0" kern="1200" dirty="0">
                          <a:solidFill>
                            <a:srgbClr val="4C4845"/>
                          </a:solidFill>
                          <a:effectLst/>
                          <a:latin typeface="Calibri Light" panose="020F0302020204030204" pitchFamily="34" charset="0"/>
                          <a:ea typeface="+mn-ea"/>
                          <a:cs typeface="Calibri Light" panose="020F0302020204030204" pitchFamily="34" charset="0"/>
                        </a:rPr>
                        <a:t>Dar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efeito</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às</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políticas</a:t>
                      </a:r>
                      <a:endParaRPr lang="en-AU" sz="1800" b="0" i="0" kern="1200" dirty="0">
                        <a:solidFill>
                          <a:srgbClr val="4C4845"/>
                        </a:solidFill>
                        <a:effectLst/>
                        <a:latin typeface="Calibri Light" panose="020F0302020204030204" pitchFamily="34" charset="0"/>
                        <a:ea typeface="+mn-ea"/>
                        <a:cs typeface="Calibri Light" panose="020F0302020204030204" pitchFamily="34" charset="0"/>
                      </a:endParaRPr>
                    </a:p>
                    <a:p>
                      <a:pPr marL="180000" indent="-180000" algn="just" defTabSz="914400" rtl="0" eaLnBrk="1" latinLnBrk="0" hangingPunct="1">
                        <a:lnSpc>
                          <a:spcPct val="100000"/>
                        </a:lnSpc>
                        <a:spcAft>
                          <a:spcPts val="0"/>
                        </a:spcAft>
                        <a:buClr>
                          <a:srgbClr val="253AA1"/>
                        </a:buClr>
                        <a:buFont typeface="Wingdings" pitchFamily="2" charset="2"/>
                        <a:buChar char="§"/>
                      </a:pP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Fornecimento</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de feedback</a:t>
                      </a:r>
                    </a:p>
                    <a:p>
                      <a:pPr marL="180000" indent="-180000" algn="just" defTabSz="914400" rtl="0" eaLnBrk="1" latinLnBrk="0" hangingPunct="1">
                        <a:lnSpc>
                          <a:spcPct val="100000"/>
                        </a:lnSpc>
                        <a:spcAft>
                          <a:spcPts val="0"/>
                        </a:spcAft>
                        <a:buClr>
                          <a:srgbClr val="253AA1"/>
                        </a:buClr>
                        <a:buFont typeface="Wingdings" pitchFamily="2" charset="2"/>
                        <a:buChar char="§"/>
                      </a:pP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Envolvimento</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com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os</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detentores</a:t>
                      </a:r>
                      <a:r>
                        <a:rPr lang="en-AU" sz="1800" b="0" i="0" kern="1200" dirty="0">
                          <a:solidFill>
                            <a:srgbClr val="4C4845"/>
                          </a:solidFill>
                          <a:effectLst/>
                          <a:latin typeface="Calibri Light" panose="020F0302020204030204" pitchFamily="34" charset="0"/>
                          <a:ea typeface="+mn-ea"/>
                          <a:cs typeface="Calibri Light" panose="020F0302020204030204" pitchFamily="34" charset="0"/>
                        </a:rPr>
                        <a:t> de </a:t>
                      </a:r>
                      <a:r>
                        <a:rPr lang="en-AU" sz="1800" b="0" i="0" kern="1200" dirty="0" err="1">
                          <a:solidFill>
                            <a:srgbClr val="4C4845"/>
                          </a:solidFill>
                          <a:effectLst/>
                          <a:latin typeface="Calibri Light" panose="020F0302020204030204" pitchFamily="34" charset="0"/>
                          <a:ea typeface="+mn-ea"/>
                          <a:cs typeface="Calibri Light" panose="020F0302020204030204" pitchFamily="34" charset="0"/>
                        </a:rPr>
                        <a:t>obrigações</a:t>
                      </a:r>
                      <a:endParaRPr lang="en-AU" sz="1800" b="0" i="0" kern="1200" dirty="0">
                        <a:solidFill>
                          <a:srgbClr val="4C4845"/>
                        </a:solidFill>
                        <a:effectLst/>
                        <a:latin typeface="Calibri Light" panose="020F0302020204030204" pitchFamily="34" charset="0"/>
                        <a:ea typeface="+mn-ea"/>
                        <a:cs typeface="Calibri Light" panose="020F0302020204030204" pitchFamily="34" charset="0"/>
                      </a:endParaRPr>
                    </a:p>
                  </a:txBody>
                  <a:tcPr marL="108000" marR="108000" marT="72000" marB="72000"/>
                </a:tc>
                <a:extLst>
                  <a:ext uri="{0D108BD9-81ED-4DB2-BD59-A6C34878D82A}">
                    <a16:rowId xmlns:a16="http://schemas.microsoft.com/office/drawing/2014/main" val="1551200874"/>
                  </a:ext>
                </a:extLst>
              </a:tr>
            </a:tbl>
          </a:graphicData>
        </a:graphic>
      </p:graphicFrame>
      <p:sp>
        <p:nvSpPr>
          <p:cNvPr id="8" name="Textfeld 7">
            <a:extLst>
              <a:ext uri="{FF2B5EF4-FFF2-40B4-BE49-F238E27FC236}">
                <a16:creationId xmlns:a16="http://schemas.microsoft.com/office/drawing/2014/main" id="{C38BDC79-D269-49B6-B710-27F7B70D0320}"/>
              </a:ext>
            </a:extLst>
          </p:cNvPr>
          <p:cNvSpPr txBox="1"/>
          <p:nvPr/>
        </p:nvSpPr>
        <p:spPr>
          <a:xfrm>
            <a:off x="1296724" y="6237181"/>
            <a:ext cx="10094141" cy="553998"/>
          </a:xfrm>
          <a:prstGeom prst="rect">
            <a:avLst/>
          </a:prstGeom>
          <a:noFill/>
        </p:spPr>
        <p:txBody>
          <a:bodyPr wrap="square" lIns="0" tIns="0" rIns="0" bIns="0">
            <a:spAutoFit/>
          </a:bodyPr>
          <a:lstStyle/>
          <a:p>
            <a:r>
              <a:rPr kumimoji="0" lang="en-AU" altLang="de-DE" sz="1200" u="none" strike="noStrike" cap="none" normalizeH="0" baseline="0" dirty="0">
                <a:ln>
                  <a:noFill/>
                </a:ln>
                <a:solidFill>
                  <a:schemeClr val="tx1"/>
                </a:solidFill>
                <a:effectLst/>
                <a:latin typeface="Calibri Light" panose="020F0302020204030204" pitchFamily="34" charset="0"/>
                <a:ea typeface="VIC"/>
                <a:cs typeface="Calibri Light" panose="020F0302020204030204" pitchFamily="34" charset="0"/>
                <a:hlinkClick r:id="rId3"/>
              </a:rPr>
              <a:t>https://www.google.com/url?sa=t&amp;source=web&amp;rct=j&amp;opi=89978449&amp;url=https://www.vic.gov.au/sites/default/files/2022-05/Towards%2520Best%2520Practice</a:t>
            </a:r>
            <a:br>
              <a:rPr kumimoji="0" lang="en-AU" altLang="de-DE" sz="1200" u="none" strike="noStrike" cap="none" normalizeH="0" baseline="0" dirty="0">
                <a:ln>
                  <a:noFill/>
                </a:ln>
                <a:solidFill>
                  <a:schemeClr val="tx1"/>
                </a:solidFill>
                <a:effectLst/>
                <a:latin typeface="Calibri Light" panose="020F0302020204030204" pitchFamily="34" charset="0"/>
                <a:ea typeface="VIC"/>
                <a:cs typeface="Calibri Light" panose="020F0302020204030204" pitchFamily="34" charset="0"/>
                <a:hlinkClick r:id="rId3"/>
              </a:rPr>
            </a:br>
            <a:r>
              <a:rPr kumimoji="0" lang="en-AU" altLang="de-DE" sz="1200" u="none" strike="noStrike" cap="none" normalizeH="0" baseline="0" dirty="0">
                <a:ln>
                  <a:noFill/>
                </a:ln>
                <a:solidFill>
                  <a:schemeClr val="tx1"/>
                </a:solidFill>
                <a:effectLst/>
                <a:latin typeface="Calibri Light" panose="020F0302020204030204" pitchFamily="34" charset="0"/>
                <a:ea typeface="VIC"/>
                <a:cs typeface="Calibri Light" panose="020F0302020204030204" pitchFamily="34" charset="0"/>
                <a:hlinkClick r:id="rId3"/>
              </a:rPr>
              <a:t>%2520-%2520A%2520guide%2520for%2520regulators%2520%25281%2529.docx&amp;ve</a:t>
            </a:r>
            <a:r>
              <a:rPr kumimoji="0" lang="en-AU" altLang="de-DE" sz="1200" u="none" strike="noStrike" cap="none" normalizeH="0" baseline="0" dirty="0">
                <a:ln>
                  <a:noFill/>
                </a:ln>
                <a:solidFill>
                  <a:schemeClr val="tx1"/>
                </a:solidFill>
                <a:effectLst/>
                <a:latin typeface="Calibri Light" panose="020F0302020204030204" pitchFamily="34" charset="0"/>
                <a:ea typeface="VIC"/>
                <a:cs typeface="Calibri Light" panose="020F0302020204030204" pitchFamily="34" charset="0"/>
              </a:rPr>
              <a:t>d=2ahUKEwiK6ofe1daHAxWuVPEDHYMqL-oQFnoECBwQAQ&amp;usg=AO</a:t>
            </a:r>
            <a:br>
              <a:rPr kumimoji="0" lang="en-AU" altLang="de-DE" sz="1200" u="none" strike="noStrike" cap="none" normalizeH="0" baseline="0" dirty="0">
                <a:ln>
                  <a:noFill/>
                </a:ln>
                <a:solidFill>
                  <a:schemeClr val="tx1"/>
                </a:solidFill>
                <a:effectLst/>
                <a:latin typeface="Calibri Light" panose="020F0302020204030204" pitchFamily="34" charset="0"/>
                <a:ea typeface="VIC"/>
                <a:cs typeface="Calibri Light" panose="020F0302020204030204" pitchFamily="34" charset="0"/>
              </a:rPr>
            </a:br>
            <a:r>
              <a:rPr kumimoji="0" lang="en-AU" altLang="de-DE" sz="1200" u="none" strike="noStrike" cap="none" normalizeH="0" baseline="0" dirty="0">
                <a:ln>
                  <a:noFill/>
                </a:ln>
                <a:solidFill>
                  <a:schemeClr val="tx1"/>
                </a:solidFill>
                <a:effectLst/>
                <a:latin typeface="Calibri Light" panose="020F0302020204030204" pitchFamily="34" charset="0"/>
                <a:ea typeface="VIC"/>
                <a:cs typeface="Calibri Light" panose="020F0302020204030204" pitchFamily="34" charset="0"/>
              </a:rPr>
              <a:t>vVaw2dSnVkS7kr6oFP6V-G0nNt, query 2024-07-20 </a:t>
            </a:r>
            <a:endParaRPr lang="de-DE"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4332838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00D447-CFFB-E22D-9988-FFA6F605DAA8}"/>
              </a:ext>
            </a:extLst>
          </p:cNvPr>
          <p:cNvSpPr>
            <a:spLocks noGrp="1"/>
          </p:cNvSpPr>
          <p:nvPr>
            <p:ph idx="1"/>
          </p:nvPr>
        </p:nvSpPr>
        <p:spPr>
          <a:xfrm>
            <a:off x="1296727" y="1800000"/>
            <a:ext cx="10459843" cy="4351338"/>
          </a:xfrm>
        </p:spPr>
        <p:txBody>
          <a:bodyPr/>
          <a:lstStyle/>
          <a:p>
            <a:pPr marL="252000" lvl="1"/>
            <a:r>
              <a:rPr lang="en-US" sz="2000" dirty="0" err="1">
                <a:solidFill>
                  <a:srgbClr val="4C4845"/>
                </a:solidFill>
              </a:rPr>
              <a:t>Desafios</a:t>
            </a:r>
            <a:r>
              <a:rPr lang="en-US" sz="2000" dirty="0">
                <a:solidFill>
                  <a:srgbClr val="4C4845"/>
                </a:solidFill>
              </a:rPr>
              <a:t> e </a:t>
            </a:r>
            <a:r>
              <a:rPr lang="en-US" sz="2000" dirty="0" err="1">
                <a:solidFill>
                  <a:srgbClr val="4C4845"/>
                </a:solidFill>
              </a:rPr>
              <a:t>barreiras</a:t>
            </a:r>
            <a:r>
              <a:rPr lang="en-US" sz="2000" dirty="0">
                <a:solidFill>
                  <a:srgbClr val="4C4845"/>
                </a:solidFill>
              </a:rPr>
              <a:t> à RIA </a:t>
            </a:r>
            <a:r>
              <a:rPr lang="en-US" sz="2000" dirty="0" err="1">
                <a:solidFill>
                  <a:srgbClr val="4C4845"/>
                </a:solidFill>
              </a:rPr>
              <a:t>como</a:t>
            </a:r>
            <a:r>
              <a:rPr lang="en-US" sz="2000" dirty="0">
                <a:solidFill>
                  <a:srgbClr val="4C4845"/>
                </a:solidFill>
              </a:rPr>
              <a:t> “</a:t>
            </a:r>
            <a:r>
              <a:rPr lang="en-US" sz="2000" dirty="0" err="1">
                <a:solidFill>
                  <a:srgbClr val="4C4845"/>
                </a:solidFill>
              </a:rPr>
              <a:t>bom</a:t>
            </a:r>
            <a:r>
              <a:rPr lang="en-US" sz="2000" dirty="0">
                <a:solidFill>
                  <a:srgbClr val="4C4845"/>
                </a:solidFill>
              </a:rPr>
              <a:t> </a:t>
            </a:r>
            <a:r>
              <a:rPr lang="en-US" sz="2000" dirty="0" err="1">
                <a:solidFill>
                  <a:srgbClr val="4C4845"/>
                </a:solidFill>
              </a:rPr>
              <a:t>processo</a:t>
            </a:r>
            <a:r>
              <a:rPr lang="en-US" sz="2000" dirty="0">
                <a:solidFill>
                  <a:srgbClr val="4C4845"/>
                </a:solidFill>
              </a:rPr>
              <a:t> de </a:t>
            </a:r>
            <a:r>
              <a:rPr lang="en-US" sz="2000" dirty="0" err="1">
                <a:solidFill>
                  <a:srgbClr val="4C4845"/>
                </a:solidFill>
              </a:rPr>
              <a:t>formulação</a:t>
            </a:r>
            <a:r>
              <a:rPr lang="en-US" sz="2000" dirty="0">
                <a:solidFill>
                  <a:srgbClr val="4C4845"/>
                </a:solidFill>
              </a:rPr>
              <a:t> de </a:t>
            </a:r>
            <a:r>
              <a:rPr lang="en-US" sz="2000" dirty="0" err="1">
                <a:solidFill>
                  <a:srgbClr val="4C4845"/>
                </a:solidFill>
              </a:rPr>
              <a:t>políticas</a:t>
            </a:r>
            <a:r>
              <a:rPr lang="en-US" sz="2000" dirty="0">
                <a:solidFill>
                  <a:srgbClr val="4C4845"/>
                </a:solidFill>
              </a:rPr>
              <a:t>”, </a:t>
            </a:r>
            <a:r>
              <a:rPr lang="en-US" sz="2000" dirty="0" err="1">
                <a:solidFill>
                  <a:srgbClr val="4C4845"/>
                </a:solidFill>
              </a:rPr>
              <a:t>por</a:t>
            </a:r>
            <a:r>
              <a:rPr lang="en-US" sz="2000" dirty="0">
                <a:solidFill>
                  <a:srgbClr val="4C4845"/>
                </a:solidFill>
              </a:rPr>
              <a:t> </a:t>
            </a:r>
            <a:r>
              <a:rPr lang="en-US" sz="2000" dirty="0" err="1">
                <a:solidFill>
                  <a:srgbClr val="4C4845"/>
                </a:solidFill>
              </a:rPr>
              <a:t>exemplo</a:t>
            </a:r>
            <a:endParaRPr lang="en-US" sz="2000" dirty="0">
              <a:solidFill>
                <a:srgbClr val="4C4845"/>
              </a:solidFill>
            </a:endParaRPr>
          </a:p>
          <a:p>
            <a:pPr lvl="1"/>
            <a:r>
              <a:rPr lang="en-US" sz="2000" dirty="0" err="1">
                <a:solidFill>
                  <a:srgbClr val="4C4845"/>
                </a:solidFill>
              </a:rPr>
              <a:t>Inércia</a:t>
            </a:r>
            <a:r>
              <a:rPr lang="en-US" sz="2000" dirty="0">
                <a:solidFill>
                  <a:srgbClr val="4C4845"/>
                </a:solidFill>
              </a:rPr>
              <a:t> </a:t>
            </a:r>
            <a:r>
              <a:rPr lang="en-US" sz="2000" dirty="0" err="1">
                <a:solidFill>
                  <a:srgbClr val="4C4845"/>
                </a:solidFill>
              </a:rPr>
              <a:t>burocrática</a:t>
            </a:r>
            <a:endParaRPr lang="en-US" sz="2000" dirty="0">
              <a:solidFill>
                <a:srgbClr val="4C4845"/>
              </a:solidFill>
            </a:endParaRPr>
          </a:p>
          <a:p>
            <a:pPr lvl="1"/>
            <a:r>
              <a:rPr lang="en-US" sz="2000" dirty="0" err="1">
                <a:solidFill>
                  <a:srgbClr val="4C4845"/>
                </a:solidFill>
              </a:rPr>
              <a:t>Necessidade</a:t>
            </a:r>
            <a:r>
              <a:rPr lang="en-US" sz="2000" dirty="0">
                <a:solidFill>
                  <a:srgbClr val="4C4845"/>
                </a:solidFill>
              </a:rPr>
              <a:t> </a:t>
            </a:r>
            <a:r>
              <a:rPr lang="en-US" sz="2000" dirty="0" err="1">
                <a:solidFill>
                  <a:srgbClr val="4C4845"/>
                </a:solidFill>
              </a:rPr>
              <a:t>política</a:t>
            </a:r>
            <a:r>
              <a:rPr lang="en-US" sz="2000" dirty="0">
                <a:solidFill>
                  <a:srgbClr val="4C4845"/>
                </a:solidFill>
              </a:rPr>
              <a:t> de </a:t>
            </a:r>
            <a:r>
              <a:rPr lang="en-US" sz="2000" dirty="0" err="1">
                <a:solidFill>
                  <a:srgbClr val="4C4845"/>
                </a:solidFill>
              </a:rPr>
              <a:t>rapidez</a:t>
            </a:r>
            <a:endParaRPr lang="en-US" sz="2000" dirty="0">
              <a:solidFill>
                <a:srgbClr val="4C4845"/>
              </a:solidFill>
            </a:endParaRPr>
          </a:p>
          <a:p>
            <a:pPr lvl="1"/>
            <a:r>
              <a:rPr lang="en-US" sz="2000" dirty="0" err="1">
                <a:solidFill>
                  <a:srgbClr val="4C4845"/>
                </a:solidFill>
              </a:rPr>
              <a:t>Apetite</a:t>
            </a:r>
            <a:r>
              <a:rPr lang="en-US" sz="2000" dirty="0">
                <a:solidFill>
                  <a:srgbClr val="4C4845"/>
                </a:solidFill>
              </a:rPr>
              <a:t> </a:t>
            </a:r>
            <a:r>
              <a:rPr lang="en-US" sz="2000" dirty="0" err="1">
                <a:solidFill>
                  <a:srgbClr val="4C4845"/>
                </a:solidFill>
              </a:rPr>
              <a:t>por</a:t>
            </a:r>
            <a:r>
              <a:rPr lang="en-US" sz="2000" dirty="0">
                <a:solidFill>
                  <a:srgbClr val="4C4845"/>
                </a:solidFill>
              </a:rPr>
              <a:t> </a:t>
            </a:r>
            <a:r>
              <a:rPr lang="en-US" sz="2000" dirty="0" err="1">
                <a:solidFill>
                  <a:srgbClr val="4C4845"/>
                </a:solidFill>
              </a:rPr>
              <a:t>adotar</a:t>
            </a:r>
            <a:r>
              <a:rPr lang="en-US" sz="2000" dirty="0">
                <a:solidFill>
                  <a:srgbClr val="4C4845"/>
                </a:solidFill>
              </a:rPr>
              <a:t> </a:t>
            </a:r>
            <a:r>
              <a:rPr lang="en-US" sz="2000" dirty="0" err="1">
                <a:solidFill>
                  <a:srgbClr val="4C4845"/>
                </a:solidFill>
              </a:rPr>
              <a:t>certas</a:t>
            </a:r>
            <a:r>
              <a:rPr lang="en-US" sz="2000" dirty="0">
                <a:solidFill>
                  <a:srgbClr val="4C4845"/>
                </a:solidFill>
              </a:rPr>
              <a:t> </a:t>
            </a:r>
            <a:r>
              <a:rPr lang="en-US" sz="2000" dirty="0" err="1">
                <a:solidFill>
                  <a:srgbClr val="4C4845"/>
                </a:solidFill>
              </a:rPr>
              <a:t>propostas</a:t>
            </a:r>
            <a:r>
              <a:rPr lang="en-US" sz="2000" dirty="0">
                <a:solidFill>
                  <a:srgbClr val="4C4845"/>
                </a:solidFill>
              </a:rPr>
              <a:t> </a:t>
            </a:r>
            <a:r>
              <a:rPr lang="en-US" sz="2000" dirty="0" err="1">
                <a:solidFill>
                  <a:srgbClr val="4C4845"/>
                </a:solidFill>
              </a:rPr>
              <a:t>politicamente</a:t>
            </a:r>
            <a:r>
              <a:rPr lang="en-US" sz="2000" dirty="0">
                <a:solidFill>
                  <a:srgbClr val="4C4845"/>
                </a:solidFill>
              </a:rPr>
              <a:t> </a:t>
            </a:r>
            <a:r>
              <a:rPr lang="en-US" sz="2000" dirty="0" err="1">
                <a:solidFill>
                  <a:srgbClr val="4C4845"/>
                </a:solidFill>
              </a:rPr>
              <a:t>sensíveis</a:t>
            </a:r>
            <a:r>
              <a:rPr lang="en-US" sz="2000" dirty="0">
                <a:solidFill>
                  <a:srgbClr val="4C4845"/>
                </a:solidFill>
              </a:rPr>
              <a:t> </a:t>
            </a:r>
            <a:r>
              <a:rPr lang="en-US" sz="2000" dirty="0" err="1">
                <a:solidFill>
                  <a:srgbClr val="4C4845"/>
                </a:solidFill>
              </a:rPr>
              <a:t>sem</a:t>
            </a:r>
            <a:r>
              <a:rPr lang="en-US" sz="2000" dirty="0">
                <a:solidFill>
                  <a:srgbClr val="4C4845"/>
                </a:solidFill>
              </a:rPr>
              <a:t> </a:t>
            </a:r>
            <a:r>
              <a:rPr lang="en-US" sz="2000" dirty="0" err="1">
                <a:solidFill>
                  <a:srgbClr val="4C4845"/>
                </a:solidFill>
              </a:rPr>
              <a:t>muito</a:t>
            </a:r>
            <a:r>
              <a:rPr lang="en-US" sz="2000" dirty="0">
                <a:solidFill>
                  <a:srgbClr val="4C4845"/>
                </a:solidFill>
              </a:rPr>
              <a:t> </a:t>
            </a:r>
            <a:r>
              <a:rPr lang="en-US" sz="2000" dirty="0" err="1">
                <a:solidFill>
                  <a:srgbClr val="4C4845"/>
                </a:solidFill>
              </a:rPr>
              <a:t>escrutínio</a:t>
            </a:r>
            <a:endParaRPr lang="en-US" sz="2000" dirty="0">
              <a:solidFill>
                <a:srgbClr val="4C4845"/>
              </a:solidFill>
            </a:endParaRPr>
          </a:p>
          <a:p>
            <a:pPr marL="282163" indent="-282575">
              <a:buNone/>
            </a:pPr>
            <a:r>
              <a:rPr lang="en-US" sz="2000" dirty="0">
                <a:solidFill>
                  <a:srgbClr val="253AA1"/>
                </a:solidFill>
                <a:sym typeface="Wingdings" pitchFamily="2" charset="2"/>
              </a:rPr>
              <a:t> </a:t>
            </a:r>
            <a:r>
              <a:rPr lang="en-US" sz="2000" dirty="0" err="1">
                <a:solidFill>
                  <a:srgbClr val="4C4845"/>
                </a:solidFill>
              </a:rPr>
              <a:t>Necessidade</a:t>
            </a:r>
            <a:r>
              <a:rPr lang="en-US" sz="2000" dirty="0">
                <a:solidFill>
                  <a:srgbClr val="4C4845"/>
                </a:solidFill>
              </a:rPr>
              <a:t> de </a:t>
            </a:r>
            <a:r>
              <a:rPr lang="en-US" sz="2000" dirty="0" err="1">
                <a:solidFill>
                  <a:srgbClr val="4C4845"/>
                </a:solidFill>
              </a:rPr>
              <a:t>criar</a:t>
            </a:r>
            <a:r>
              <a:rPr lang="en-US" sz="2000" dirty="0">
                <a:solidFill>
                  <a:srgbClr val="4C4845"/>
                </a:solidFill>
              </a:rPr>
              <a:t> </a:t>
            </a:r>
            <a:r>
              <a:rPr lang="en-US" sz="2000" dirty="0" err="1">
                <a:solidFill>
                  <a:srgbClr val="4C4845"/>
                </a:solidFill>
              </a:rPr>
              <a:t>estruturas</a:t>
            </a:r>
            <a:r>
              <a:rPr lang="en-US" sz="2000" dirty="0">
                <a:solidFill>
                  <a:srgbClr val="4C4845"/>
                </a:solidFill>
              </a:rPr>
              <a:t> para</a:t>
            </a:r>
          </a:p>
          <a:p>
            <a:pPr lvl="1"/>
            <a:r>
              <a:rPr lang="en-US" sz="2000" dirty="0" err="1">
                <a:solidFill>
                  <a:srgbClr val="4C4845"/>
                </a:solidFill>
              </a:rPr>
              <a:t>Garantir</a:t>
            </a:r>
            <a:r>
              <a:rPr lang="en-US" sz="2000" dirty="0">
                <a:solidFill>
                  <a:srgbClr val="4C4845"/>
                </a:solidFill>
              </a:rPr>
              <a:t> RIA </a:t>
            </a:r>
            <a:r>
              <a:rPr lang="en-US" sz="2000" dirty="0" err="1">
                <a:solidFill>
                  <a:srgbClr val="4C4845"/>
                </a:solidFill>
              </a:rPr>
              <a:t>na</a:t>
            </a:r>
            <a:r>
              <a:rPr lang="en-US" sz="2000" dirty="0">
                <a:solidFill>
                  <a:srgbClr val="4C4845"/>
                </a:solidFill>
              </a:rPr>
              <a:t> </a:t>
            </a:r>
            <a:r>
              <a:rPr lang="en-US" sz="2000" dirty="0" err="1">
                <a:solidFill>
                  <a:srgbClr val="4C4845"/>
                </a:solidFill>
              </a:rPr>
              <a:t>prática</a:t>
            </a:r>
            <a:endParaRPr lang="en-US" sz="2000" dirty="0">
              <a:solidFill>
                <a:srgbClr val="4C4845"/>
              </a:solidFill>
            </a:endParaRPr>
          </a:p>
          <a:p>
            <a:pPr lvl="1"/>
            <a:r>
              <a:rPr lang="en-US" sz="2000" dirty="0">
                <a:solidFill>
                  <a:srgbClr val="4C4845"/>
                </a:solidFill>
              </a:rPr>
              <a:t>Combater </a:t>
            </a:r>
            <a:r>
              <a:rPr lang="en-US" sz="2000" dirty="0" err="1">
                <a:solidFill>
                  <a:srgbClr val="4C4845"/>
                </a:solidFill>
              </a:rPr>
              <a:t>os</a:t>
            </a:r>
            <a:r>
              <a:rPr lang="en-US" sz="2000" dirty="0">
                <a:solidFill>
                  <a:srgbClr val="4C4845"/>
                </a:solidFill>
              </a:rPr>
              <a:t> </a:t>
            </a:r>
            <a:r>
              <a:rPr lang="en-US" sz="2000" dirty="0" err="1">
                <a:solidFill>
                  <a:srgbClr val="4C4845"/>
                </a:solidFill>
              </a:rPr>
              <a:t>esforços</a:t>
            </a:r>
            <a:r>
              <a:rPr lang="en-US" sz="2000" dirty="0">
                <a:solidFill>
                  <a:srgbClr val="4C4845"/>
                </a:solidFill>
              </a:rPr>
              <a:t> para </a:t>
            </a:r>
            <a:r>
              <a:rPr lang="en-US" sz="2000" dirty="0" err="1">
                <a:solidFill>
                  <a:srgbClr val="4C4845"/>
                </a:solidFill>
              </a:rPr>
              <a:t>evitá</a:t>
            </a:r>
            <a:r>
              <a:rPr lang="en-US" sz="2000" dirty="0">
                <a:solidFill>
                  <a:srgbClr val="4C4845"/>
                </a:solidFill>
              </a:rPr>
              <a:t>-la </a:t>
            </a:r>
            <a:r>
              <a:rPr lang="en-US" sz="2000" dirty="0" err="1">
                <a:solidFill>
                  <a:srgbClr val="4C4845"/>
                </a:solidFill>
              </a:rPr>
              <a:t>ou</a:t>
            </a:r>
            <a:r>
              <a:rPr lang="en-US" sz="2000" dirty="0">
                <a:solidFill>
                  <a:srgbClr val="4C4845"/>
                </a:solidFill>
              </a:rPr>
              <a:t> </a:t>
            </a:r>
            <a:r>
              <a:rPr lang="en-US" sz="2000" dirty="0" err="1">
                <a:solidFill>
                  <a:srgbClr val="4C4845"/>
                </a:solidFill>
              </a:rPr>
              <a:t>miná</a:t>
            </a:r>
            <a:r>
              <a:rPr lang="en-US" sz="2000" dirty="0">
                <a:solidFill>
                  <a:srgbClr val="4C4845"/>
                </a:solidFill>
              </a:rPr>
              <a:t>-la</a:t>
            </a:r>
          </a:p>
          <a:p>
            <a:pPr lvl="1"/>
            <a:r>
              <a:rPr lang="en-US" sz="2000" dirty="0" err="1">
                <a:solidFill>
                  <a:srgbClr val="4C4845"/>
                </a:solidFill>
              </a:rPr>
              <a:t>Incluir</a:t>
            </a:r>
            <a:r>
              <a:rPr lang="en-US" sz="2000" dirty="0">
                <a:solidFill>
                  <a:srgbClr val="4C4845"/>
                </a:solidFill>
              </a:rPr>
              <a:t> </a:t>
            </a:r>
            <a:r>
              <a:rPr lang="en-US" sz="2000" dirty="0" err="1">
                <a:solidFill>
                  <a:srgbClr val="4C4845"/>
                </a:solidFill>
              </a:rPr>
              <a:t>flexibilidade</a:t>
            </a:r>
            <a:r>
              <a:rPr lang="en-US" sz="2000" dirty="0">
                <a:solidFill>
                  <a:srgbClr val="4C4845"/>
                </a:solidFill>
              </a:rPr>
              <a:t> para </a:t>
            </a:r>
            <a:r>
              <a:rPr lang="en-US" sz="2000" dirty="0" err="1">
                <a:solidFill>
                  <a:srgbClr val="4C4845"/>
                </a:solidFill>
              </a:rPr>
              <a:t>ajudar</a:t>
            </a:r>
            <a:r>
              <a:rPr lang="en-US" sz="2000" dirty="0">
                <a:solidFill>
                  <a:srgbClr val="4C4845"/>
                </a:solidFill>
              </a:rPr>
              <a:t> a </a:t>
            </a:r>
            <a:r>
              <a:rPr lang="en-US" sz="2000" dirty="0" err="1">
                <a:solidFill>
                  <a:srgbClr val="4C4845"/>
                </a:solidFill>
              </a:rPr>
              <a:t>facilitar</a:t>
            </a:r>
            <a:r>
              <a:rPr lang="en-US" sz="2000" dirty="0">
                <a:solidFill>
                  <a:srgbClr val="4C4845"/>
                </a:solidFill>
              </a:rPr>
              <a:t> a </a:t>
            </a:r>
            <a:r>
              <a:rPr lang="en-US" sz="2000" dirty="0" err="1">
                <a:solidFill>
                  <a:srgbClr val="4C4845"/>
                </a:solidFill>
              </a:rPr>
              <a:t>adesão</a:t>
            </a:r>
            <a:r>
              <a:rPr lang="en-US" sz="2000" dirty="0">
                <a:solidFill>
                  <a:srgbClr val="4C4845"/>
                </a:solidFill>
              </a:rPr>
              <a:t> de </a:t>
            </a:r>
            <a:r>
              <a:rPr lang="en-US" sz="2000" dirty="0" err="1">
                <a:solidFill>
                  <a:srgbClr val="4C4845"/>
                </a:solidFill>
              </a:rPr>
              <a:t>todas</a:t>
            </a:r>
            <a:r>
              <a:rPr lang="en-US" sz="2000" dirty="0">
                <a:solidFill>
                  <a:srgbClr val="4C4845"/>
                </a:solidFill>
              </a:rPr>
              <a:t> as partes </a:t>
            </a:r>
            <a:r>
              <a:rPr lang="en-US" sz="2000" dirty="0" err="1">
                <a:solidFill>
                  <a:srgbClr val="4C4845"/>
                </a:solidFill>
              </a:rPr>
              <a:t>interessadas</a:t>
            </a:r>
            <a:r>
              <a:rPr lang="en-US" sz="2000" dirty="0">
                <a:solidFill>
                  <a:srgbClr val="4C4845"/>
                </a:solidFill>
              </a:rPr>
              <a:t> do </a:t>
            </a:r>
            <a:r>
              <a:rPr lang="en-US" sz="2000" dirty="0" err="1">
                <a:solidFill>
                  <a:srgbClr val="4C4845"/>
                </a:solidFill>
              </a:rPr>
              <a:t>governo</a:t>
            </a:r>
            <a:endParaRPr lang="en-US" sz="2000" dirty="0">
              <a:solidFill>
                <a:srgbClr val="4C4845"/>
              </a:solidFill>
            </a:endParaRPr>
          </a:p>
          <a:p>
            <a:pPr lvl="1"/>
            <a:r>
              <a:rPr lang="en-US" sz="2000" dirty="0">
                <a:solidFill>
                  <a:srgbClr val="4C4845"/>
                </a:solidFill>
              </a:rPr>
              <a:t>A </a:t>
            </a:r>
            <a:r>
              <a:rPr lang="en-US" sz="2000" dirty="0" err="1">
                <a:solidFill>
                  <a:srgbClr val="4C4845"/>
                </a:solidFill>
              </a:rPr>
              <a:t>adesão</a:t>
            </a:r>
            <a:r>
              <a:rPr lang="en-US" sz="2000" dirty="0">
                <a:solidFill>
                  <a:srgbClr val="4C4845"/>
                </a:solidFill>
              </a:rPr>
              <a:t> de partes </a:t>
            </a:r>
            <a:r>
              <a:rPr lang="en-US" sz="2000" dirty="0" err="1">
                <a:solidFill>
                  <a:srgbClr val="4C4845"/>
                </a:solidFill>
              </a:rPr>
              <a:t>interessadas</a:t>
            </a:r>
            <a:r>
              <a:rPr lang="en-US" sz="2000" dirty="0">
                <a:solidFill>
                  <a:srgbClr val="4C4845"/>
                </a:solidFill>
              </a:rPr>
              <a:t> </a:t>
            </a:r>
            <a:r>
              <a:rPr lang="en-US" sz="2000" dirty="0" err="1">
                <a:solidFill>
                  <a:srgbClr val="4C4845"/>
                </a:solidFill>
              </a:rPr>
              <a:t>externas</a:t>
            </a:r>
            <a:r>
              <a:rPr lang="en-US" sz="2000" dirty="0">
                <a:solidFill>
                  <a:srgbClr val="4C4845"/>
                </a:solidFill>
              </a:rPr>
              <a:t> </a:t>
            </a:r>
            <a:r>
              <a:rPr lang="en-US" sz="2000" dirty="0" err="1">
                <a:solidFill>
                  <a:srgbClr val="4C4845"/>
                </a:solidFill>
              </a:rPr>
              <a:t>ao</a:t>
            </a:r>
            <a:r>
              <a:rPr lang="en-US" sz="2000" dirty="0">
                <a:solidFill>
                  <a:srgbClr val="4C4845"/>
                </a:solidFill>
              </a:rPr>
              <a:t> </a:t>
            </a:r>
            <a:r>
              <a:rPr lang="en-US" sz="2000" dirty="0" err="1">
                <a:solidFill>
                  <a:srgbClr val="4C4845"/>
                </a:solidFill>
              </a:rPr>
              <a:t>governo</a:t>
            </a:r>
            <a:r>
              <a:rPr lang="en-US" sz="2000" dirty="0">
                <a:solidFill>
                  <a:srgbClr val="4C4845"/>
                </a:solidFill>
              </a:rPr>
              <a:t>, </a:t>
            </a:r>
            <a:r>
              <a:rPr lang="en-US" sz="2000" dirty="0" err="1">
                <a:solidFill>
                  <a:srgbClr val="4C4845"/>
                </a:solidFill>
              </a:rPr>
              <a:t>criando</a:t>
            </a:r>
            <a:r>
              <a:rPr lang="en-US" sz="2000" dirty="0">
                <a:solidFill>
                  <a:srgbClr val="4C4845"/>
                </a:solidFill>
              </a:rPr>
              <a:t> um </a:t>
            </a:r>
            <a:r>
              <a:rPr lang="en-US" sz="2000" dirty="0" err="1">
                <a:solidFill>
                  <a:srgbClr val="4C4845"/>
                </a:solidFill>
              </a:rPr>
              <a:t>incentivo</a:t>
            </a:r>
            <a:r>
              <a:rPr lang="en-US" sz="2000" dirty="0">
                <a:solidFill>
                  <a:srgbClr val="4C4845"/>
                </a:solidFill>
              </a:rPr>
              <a:t> para que a </a:t>
            </a:r>
            <a:r>
              <a:rPr lang="en-US" sz="2000" dirty="0" err="1">
                <a:solidFill>
                  <a:srgbClr val="4C4845"/>
                </a:solidFill>
              </a:rPr>
              <a:t>liderança</a:t>
            </a:r>
            <a:r>
              <a:rPr lang="en-US" sz="2000" dirty="0">
                <a:solidFill>
                  <a:srgbClr val="4C4845"/>
                </a:solidFill>
              </a:rPr>
              <a:t> </a:t>
            </a:r>
            <a:r>
              <a:rPr lang="en-US" sz="2000" dirty="0" err="1">
                <a:solidFill>
                  <a:srgbClr val="4C4845"/>
                </a:solidFill>
              </a:rPr>
              <a:t>política</a:t>
            </a:r>
            <a:r>
              <a:rPr lang="en-US" sz="2000" dirty="0">
                <a:solidFill>
                  <a:srgbClr val="4C4845"/>
                </a:solidFill>
              </a:rPr>
              <a:t>, o </a:t>
            </a:r>
            <a:r>
              <a:rPr lang="en-US" sz="2000" dirty="0" err="1">
                <a:solidFill>
                  <a:srgbClr val="4C4845"/>
                </a:solidFill>
              </a:rPr>
              <a:t>legislativo</a:t>
            </a:r>
            <a:r>
              <a:rPr lang="en-US" sz="2000" dirty="0">
                <a:solidFill>
                  <a:srgbClr val="4C4845"/>
                </a:solidFill>
              </a:rPr>
              <a:t> e </a:t>
            </a:r>
            <a:r>
              <a:rPr lang="en-US" sz="2000" dirty="0" err="1">
                <a:solidFill>
                  <a:srgbClr val="4C4845"/>
                </a:solidFill>
              </a:rPr>
              <a:t>os</a:t>
            </a:r>
            <a:r>
              <a:rPr lang="en-US" sz="2000" dirty="0">
                <a:solidFill>
                  <a:srgbClr val="4C4845"/>
                </a:solidFill>
              </a:rPr>
              <a:t> </a:t>
            </a:r>
            <a:r>
              <a:rPr lang="en-US" sz="2000" dirty="0" err="1">
                <a:solidFill>
                  <a:srgbClr val="4C4845"/>
                </a:solidFill>
              </a:rPr>
              <a:t>reguladores</a:t>
            </a:r>
            <a:r>
              <a:rPr lang="en-US" sz="2000" dirty="0">
                <a:solidFill>
                  <a:srgbClr val="4C4845"/>
                </a:solidFill>
              </a:rPr>
              <a:t> </a:t>
            </a:r>
            <a:r>
              <a:rPr lang="en-US" sz="2000" dirty="0" err="1">
                <a:solidFill>
                  <a:srgbClr val="4C4845"/>
                </a:solidFill>
              </a:rPr>
              <a:t>apoiem</a:t>
            </a:r>
            <a:r>
              <a:rPr lang="en-US" sz="2000" dirty="0">
                <a:solidFill>
                  <a:srgbClr val="4C4845"/>
                </a:solidFill>
              </a:rPr>
              <a:t> RIA</a:t>
            </a:r>
          </a:p>
          <a:p>
            <a:pPr marL="715963" lvl="1" indent="-282575">
              <a:buNone/>
            </a:pPr>
            <a:r>
              <a:rPr lang="en-US" sz="2000" b="1" dirty="0">
                <a:solidFill>
                  <a:srgbClr val="253AA1"/>
                </a:solidFill>
              </a:rPr>
              <a:t>→ </a:t>
            </a:r>
            <a:r>
              <a:rPr lang="en-US" sz="2000" dirty="0" err="1">
                <a:solidFill>
                  <a:srgbClr val="4C4845"/>
                </a:solidFill>
              </a:rPr>
              <a:t>Criar</a:t>
            </a:r>
            <a:r>
              <a:rPr lang="en-US" sz="2000" dirty="0">
                <a:solidFill>
                  <a:srgbClr val="4C4845"/>
                </a:solidFill>
              </a:rPr>
              <a:t> “</a:t>
            </a:r>
            <a:r>
              <a:rPr lang="en-US" sz="2000" dirty="0" err="1">
                <a:solidFill>
                  <a:srgbClr val="4C4845"/>
                </a:solidFill>
              </a:rPr>
              <a:t>demanda</a:t>
            </a:r>
            <a:r>
              <a:rPr lang="en-US" sz="2000" dirty="0">
                <a:solidFill>
                  <a:srgbClr val="4C4845"/>
                </a:solidFill>
              </a:rPr>
              <a:t>” </a:t>
            </a:r>
            <a:r>
              <a:rPr lang="en-US" sz="2000" dirty="0" err="1">
                <a:solidFill>
                  <a:srgbClr val="4C4845"/>
                </a:solidFill>
              </a:rPr>
              <a:t>por</a:t>
            </a:r>
            <a:r>
              <a:rPr lang="en-US" sz="2000" dirty="0">
                <a:solidFill>
                  <a:srgbClr val="4C4845"/>
                </a:solidFill>
              </a:rPr>
              <a:t> </a:t>
            </a:r>
            <a:r>
              <a:rPr lang="en-US" sz="2000" dirty="0" err="1">
                <a:solidFill>
                  <a:srgbClr val="4C4845"/>
                </a:solidFill>
              </a:rPr>
              <a:t>uma</a:t>
            </a:r>
            <a:r>
              <a:rPr lang="en-US" sz="2000" dirty="0">
                <a:solidFill>
                  <a:srgbClr val="4C4845"/>
                </a:solidFill>
              </a:rPr>
              <a:t> </a:t>
            </a:r>
            <a:r>
              <a:rPr lang="en-US" sz="2000" dirty="0" err="1">
                <a:solidFill>
                  <a:srgbClr val="4C4845"/>
                </a:solidFill>
              </a:rPr>
              <a:t>regulamentação</a:t>
            </a:r>
            <a:r>
              <a:rPr lang="en-US" sz="2000" dirty="0">
                <a:solidFill>
                  <a:srgbClr val="4C4845"/>
                </a:solidFill>
              </a:rPr>
              <a:t> </a:t>
            </a:r>
            <a:r>
              <a:rPr lang="en-US" sz="2000" dirty="0" err="1">
                <a:solidFill>
                  <a:srgbClr val="4C4845"/>
                </a:solidFill>
              </a:rPr>
              <a:t>melhor</a:t>
            </a:r>
            <a:r>
              <a:rPr lang="en-US" sz="2000" dirty="0">
                <a:solidFill>
                  <a:srgbClr val="4C4845"/>
                </a:solidFill>
              </a:rPr>
              <a:t> para </a:t>
            </a:r>
            <a:r>
              <a:rPr lang="en-US" sz="2000" dirty="0" err="1">
                <a:solidFill>
                  <a:srgbClr val="4C4845"/>
                </a:solidFill>
              </a:rPr>
              <a:t>ajudar</a:t>
            </a:r>
            <a:r>
              <a:rPr lang="en-US" sz="2000" dirty="0">
                <a:solidFill>
                  <a:srgbClr val="4C4845"/>
                </a:solidFill>
              </a:rPr>
              <a:t> a </a:t>
            </a:r>
            <a:r>
              <a:rPr lang="en-US" sz="2000" dirty="0" err="1">
                <a:solidFill>
                  <a:srgbClr val="4C4845"/>
                </a:solidFill>
              </a:rPr>
              <a:t>incorporar</a:t>
            </a:r>
            <a:r>
              <a:rPr lang="en-US" sz="2000" dirty="0">
                <a:solidFill>
                  <a:srgbClr val="4C4845"/>
                </a:solidFill>
              </a:rPr>
              <a:t> RIA no </a:t>
            </a:r>
            <a:r>
              <a:rPr lang="en-US" sz="2000" dirty="0" err="1">
                <a:solidFill>
                  <a:srgbClr val="4C4845"/>
                </a:solidFill>
              </a:rPr>
              <a:t>ciclo</a:t>
            </a:r>
            <a:r>
              <a:rPr lang="en-US" sz="2000" dirty="0">
                <a:solidFill>
                  <a:srgbClr val="4C4845"/>
                </a:solidFill>
              </a:rPr>
              <a:t> da </a:t>
            </a:r>
            <a:r>
              <a:rPr lang="en-US" sz="2000" dirty="0" err="1">
                <a:solidFill>
                  <a:srgbClr val="4C4845"/>
                </a:solidFill>
              </a:rPr>
              <a:t>política</a:t>
            </a:r>
            <a:r>
              <a:rPr lang="en-US" sz="2000" dirty="0">
                <a:solidFill>
                  <a:srgbClr val="4C4845"/>
                </a:solidFill>
              </a:rPr>
              <a:t> </a:t>
            </a:r>
            <a:r>
              <a:rPr lang="en-US" sz="2000" dirty="0" err="1">
                <a:solidFill>
                  <a:srgbClr val="4C4845"/>
                </a:solidFill>
              </a:rPr>
              <a:t>regulatória</a:t>
            </a:r>
            <a:endParaRPr lang="en-US" sz="2000" dirty="0">
              <a:solidFill>
                <a:srgbClr val="4C4845"/>
              </a:solidFill>
            </a:endParaRPr>
          </a:p>
        </p:txBody>
      </p:sp>
      <p:sp>
        <p:nvSpPr>
          <p:cNvPr id="3" name="Titel 2">
            <a:extLst>
              <a:ext uri="{FF2B5EF4-FFF2-40B4-BE49-F238E27FC236}">
                <a16:creationId xmlns:a16="http://schemas.microsoft.com/office/drawing/2014/main" id="{E6C20E60-A24B-32F6-4BF1-6BCC8F879AA0}"/>
              </a:ext>
            </a:extLst>
          </p:cNvPr>
          <p:cNvSpPr>
            <a:spLocks noGrp="1"/>
          </p:cNvSpPr>
          <p:nvPr>
            <p:ph type="title"/>
          </p:nvPr>
        </p:nvSpPr>
        <p:spPr/>
        <p:txBody>
          <a:bodyPr/>
          <a:lstStyle/>
          <a:p>
            <a:pPr algn="l"/>
            <a:r>
              <a:rPr lang="de-DE" b="0" i="0" u="none" strike="noStrike" dirty="0" err="1">
                <a:effectLst/>
              </a:rPr>
              <a:t>Compromisso</a:t>
            </a:r>
            <a:r>
              <a:rPr lang="de-DE" b="0" i="0" u="none" strike="noStrike" dirty="0">
                <a:effectLst/>
              </a:rPr>
              <a:t> </a:t>
            </a:r>
            <a:r>
              <a:rPr lang="de-DE" b="0" i="0" u="none" strike="noStrike" dirty="0" err="1">
                <a:effectLst/>
              </a:rPr>
              <a:t>e</a:t>
            </a:r>
            <a:r>
              <a:rPr lang="de-DE" b="0" i="0" u="none" strike="noStrike" dirty="0">
                <a:effectLst/>
              </a:rPr>
              <a:t> </a:t>
            </a:r>
            <a:r>
              <a:rPr lang="de-DE" b="0" i="0" u="none" strike="noStrike" dirty="0" err="1">
                <a:effectLst/>
              </a:rPr>
              <a:t>adesão</a:t>
            </a:r>
            <a:r>
              <a:rPr lang="de-DE" b="0" i="0" u="none" strike="noStrike" dirty="0">
                <a:effectLst/>
              </a:rPr>
              <a:t> à RIA</a:t>
            </a:r>
          </a:p>
        </p:txBody>
      </p:sp>
    </p:spTree>
    <p:extLst>
      <p:ext uri="{BB962C8B-B14F-4D97-AF65-F5344CB8AC3E}">
        <p14:creationId xmlns:p14="http://schemas.microsoft.com/office/powerpoint/2010/main" val="288353539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00D447-CFFB-E22D-9988-FFA6F605DAA8}"/>
              </a:ext>
            </a:extLst>
          </p:cNvPr>
          <p:cNvSpPr>
            <a:spLocks noGrp="1"/>
          </p:cNvSpPr>
          <p:nvPr>
            <p:ph idx="1"/>
          </p:nvPr>
        </p:nvSpPr>
        <p:spPr/>
        <p:txBody>
          <a:bodyPr/>
          <a:lstStyle/>
          <a:p>
            <a:r>
              <a:rPr lang="en-US" sz="2000" dirty="0" err="1">
                <a:solidFill>
                  <a:srgbClr val="4C4845"/>
                </a:solidFill>
              </a:rPr>
              <a:t>Entender</a:t>
            </a:r>
            <a:r>
              <a:rPr lang="en-US" sz="2000" dirty="0">
                <a:solidFill>
                  <a:srgbClr val="4C4845"/>
                </a:solidFill>
              </a:rPr>
              <a:t> o </a:t>
            </a:r>
            <a:r>
              <a:rPr lang="en-US" sz="2000" dirty="0" err="1">
                <a:solidFill>
                  <a:srgbClr val="4C4845"/>
                </a:solidFill>
              </a:rPr>
              <a:t>conceito</a:t>
            </a:r>
            <a:r>
              <a:rPr lang="en-US" sz="2000" dirty="0">
                <a:solidFill>
                  <a:srgbClr val="4C4845"/>
                </a:solidFill>
              </a:rPr>
              <a:t> de “Boa </a:t>
            </a:r>
            <a:r>
              <a:rPr lang="en-US" sz="2000" dirty="0" err="1">
                <a:solidFill>
                  <a:srgbClr val="4C4845"/>
                </a:solidFill>
              </a:rPr>
              <a:t>Regulamentação</a:t>
            </a:r>
            <a:r>
              <a:rPr lang="en-US" sz="2000" dirty="0">
                <a:solidFill>
                  <a:srgbClr val="4C4845"/>
                </a:solidFill>
              </a:rPr>
              <a:t>” com a </a:t>
            </a:r>
            <a:r>
              <a:rPr lang="en-US" sz="2000" dirty="0" err="1">
                <a:solidFill>
                  <a:srgbClr val="4C4845"/>
                </a:solidFill>
              </a:rPr>
              <a:t>contribuição</a:t>
            </a:r>
            <a:r>
              <a:rPr lang="en-US" sz="2000" dirty="0">
                <a:solidFill>
                  <a:srgbClr val="4C4845"/>
                </a:solidFill>
              </a:rPr>
              <a:t> da RIA para </a:t>
            </a:r>
            <a:r>
              <a:rPr lang="en-US" sz="2000" dirty="0" err="1">
                <a:solidFill>
                  <a:srgbClr val="4C4845"/>
                </a:solidFill>
              </a:rPr>
              <a:t>isso</a:t>
            </a:r>
            <a:endParaRPr lang="en-US" sz="2000" dirty="0">
              <a:solidFill>
                <a:srgbClr val="4C4845"/>
              </a:solidFill>
            </a:endParaRPr>
          </a:p>
          <a:p>
            <a:r>
              <a:rPr lang="en-US" sz="2000" dirty="0" err="1">
                <a:solidFill>
                  <a:srgbClr val="4C4845"/>
                </a:solidFill>
              </a:rPr>
              <a:t>Comunicar</a:t>
            </a:r>
            <a:r>
              <a:rPr lang="en-US" sz="2000" dirty="0">
                <a:solidFill>
                  <a:srgbClr val="4C4845"/>
                </a:solidFill>
              </a:rPr>
              <a:t> que a RIA </a:t>
            </a:r>
            <a:r>
              <a:rPr lang="en-US" sz="2000" dirty="0" err="1">
                <a:solidFill>
                  <a:srgbClr val="4C4845"/>
                </a:solidFill>
              </a:rPr>
              <a:t>apóia</a:t>
            </a:r>
            <a:r>
              <a:rPr lang="en-US" sz="2000" dirty="0">
                <a:solidFill>
                  <a:srgbClr val="4C4845"/>
                </a:solidFill>
              </a:rPr>
              <a:t> a </a:t>
            </a:r>
            <a:r>
              <a:rPr lang="en-US" sz="2000" dirty="0" err="1">
                <a:solidFill>
                  <a:srgbClr val="4C4845"/>
                </a:solidFill>
              </a:rPr>
              <a:t>regulamentação</a:t>
            </a:r>
            <a:r>
              <a:rPr lang="en-US" sz="2000" dirty="0">
                <a:solidFill>
                  <a:srgbClr val="4C4845"/>
                </a:solidFill>
              </a:rPr>
              <a:t> para que </a:t>
            </a:r>
            <a:r>
              <a:rPr lang="en-US" sz="2000" dirty="0" err="1">
                <a:solidFill>
                  <a:srgbClr val="4C4845"/>
                </a:solidFill>
              </a:rPr>
              <a:t>obedeça</a:t>
            </a:r>
            <a:r>
              <a:rPr lang="en-US" sz="2000" dirty="0">
                <a:solidFill>
                  <a:srgbClr val="4C4845"/>
                </a:solidFill>
              </a:rPr>
              <a:t> a </a:t>
            </a:r>
            <a:r>
              <a:rPr lang="en-US" sz="2000" dirty="0" err="1">
                <a:solidFill>
                  <a:srgbClr val="4C4845"/>
                </a:solidFill>
              </a:rPr>
              <a:t>princípios</a:t>
            </a:r>
            <a:r>
              <a:rPr lang="en-US" sz="2000" dirty="0">
                <a:solidFill>
                  <a:srgbClr val="4C4845"/>
                </a:solidFill>
              </a:rPr>
              <a:t> </a:t>
            </a:r>
            <a:r>
              <a:rPr lang="en-US" sz="2000" dirty="0" err="1">
                <a:solidFill>
                  <a:srgbClr val="4C4845"/>
                </a:solidFill>
              </a:rPr>
              <a:t>como</a:t>
            </a:r>
            <a:endParaRPr lang="en-US" sz="2000" dirty="0">
              <a:solidFill>
                <a:srgbClr val="4C4845"/>
              </a:solidFill>
            </a:endParaRPr>
          </a:p>
          <a:p>
            <a:pPr lvl="1"/>
            <a:r>
              <a:rPr lang="en-US" sz="2000" dirty="0" err="1">
                <a:solidFill>
                  <a:srgbClr val="4C4845"/>
                </a:solidFill>
              </a:rPr>
              <a:t>Necessidade</a:t>
            </a:r>
            <a:endParaRPr lang="en-US" sz="2000" dirty="0">
              <a:solidFill>
                <a:srgbClr val="4C4845"/>
              </a:solidFill>
            </a:endParaRPr>
          </a:p>
          <a:p>
            <a:pPr lvl="1"/>
            <a:r>
              <a:rPr lang="en-US" sz="2000" dirty="0" err="1">
                <a:solidFill>
                  <a:srgbClr val="4C4845"/>
                </a:solidFill>
              </a:rPr>
              <a:t>Eficácia</a:t>
            </a:r>
            <a:endParaRPr lang="en-US" sz="2000" dirty="0">
              <a:solidFill>
                <a:srgbClr val="4C4845"/>
              </a:solidFill>
            </a:endParaRPr>
          </a:p>
          <a:p>
            <a:pPr lvl="1"/>
            <a:r>
              <a:rPr lang="en-US" sz="2000" dirty="0" err="1">
                <a:solidFill>
                  <a:srgbClr val="4C4845"/>
                </a:solidFill>
              </a:rPr>
              <a:t>Proporcionalidade</a:t>
            </a:r>
            <a:endParaRPr lang="en-US" sz="2000" dirty="0">
              <a:solidFill>
                <a:srgbClr val="4C4845"/>
              </a:solidFill>
            </a:endParaRPr>
          </a:p>
          <a:p>
            <a:pPr lvl="1"/>
            <a:r>
              <a:rPr lang="en-US" sz="2000" dirty="0" err="1">
                <a:solidFill>
                  <a:srgbClr val="4C4845"/>
                </a:solidFill>
              </a:rPr>
              <a:t>Previsibilidade</a:t>
            </a:r>
            <a:endParaRPr lang="en-US" sz="2000" dirty="0">
              <a:solidFill>
                <a:srgbClr val="4C4845"/>
              </a:solidFill>
            </a:endParaRPr>
          </a:p>
          <a:p>
            <a:pPr lvl="1"/>
            <a:r>
              <a:rPr lang="en-US" sz="2000" dirty="0" err="1">
                <a:solidFill>
                  <a:srgbClr val="4C4845"/>
                </a:solidFill>
              </a:rPr>
              <a:t>Transparência</a:t>
            </a:r>
            <a:endParaRPr lang="en-US" sz="2000" dirty="0">
              <a:solidFill>
                <a:srgbClr val="4C4845"/>
              </a:solidFill>
            </a:endParaRPr>
          </a:p>
          <a:p>
            <a:pPr lvl="1"/>
            <a:r>
              <a:rPr lang="en-US" sz="2000" dirty="0" err="1">
                <a:solidFill>
                  <a:srgbClr val="4C4845"/>
                </a:solidFill>
              </a:rPr>
              <a:t>Responsabilidade</a:t>
            </a:r>
            <a:endParaRPr lang="en-US" sz="2000" dirty="0">
              <a:solidFill>
                <a:srgbClr val="4C4845"/>
              </a:solidFill>
            </a:endParaRPr>
          </a:p>
          <a:p>
            <a:pPr lvl="1"/>
            <a:r>
              <a:rPr lang="en-US" sz="2000" dirty="0" err="1">
                <a:solidFill>
                  <a:srgbClr val="4C4845"/>
                </a:solidFill>
              </a:rPr>
              <a:t>Simplicidade</a:t>
            </a:r>
            <a:endParaRPr lang="en-US" sz="2000" dirty="0">
              <a:solidFill>
                <a:srgbClr val="4C4845"/>
              </a:solidFill>
            </a:endParaRPr>
          </a:p>
          <a:p>
            <a:pPr lvl="1"/>
            <a:r>
              <a:rPr lang="en-US" sz="2000" dirty="0" err="1">
                <a:solidFill>
                  <a:srgbClr val="4C4845"/>
                </a:solidFill>
              </a:rPr>
              <a:t>Participação</a:t>
            </a:r>
            <a:r>
              <a:rPr lang="en-US" sz="2000" dirty="0">
                <a:solidFill>
                  <a:srgbClr val="4C4845"/>
                </a:solidFill>
              </a:rPr>
              <a:t>  </a:t>
            </a:r>
          </a:p>
        </p:txBody>
      </p:sp>
      <p:sp>
        <p:nvSpPr>
          <p:cNvPr id="3" name="Titel 2">
            <a:extLst>
              <a:ext uri="{FF2B5EF4-FFF2-40B4-BE49-F238E27FC236}">
                <a16:creationId xmlns:a16="http://schemas.microsoft.com/office/drawing/2014/main" id="{E6C20E60-A24B-32F6-4BF1-6BCC8F879AA0}"/>
              </a:ext>
            </a:extLst>
          </p:cNvPr>
          <p:cNvSpPr>
            <a:spLocks noGrp="1"/>
          </p:cNvSpPr>
          <p:nvPr>
            <p:ph type="title"/>
          </p:nvPr>
        </p:nvSpPr>
        <p:spPr/>
        <p:txBody>
          <a:bodyPr/>
          <a:lstStyle/>
          <a:p>
            <a:r>
              <a:rPr lang="en-US" dirty="0" err="1"/>
              <a:t>Compromisso</a:t>
            </a:r>
            <a:r>
              <a:rPr lang="en-US" dirty="0"/>
              <a:t> do </a:t>
            </a:r>
            <a:r>
              <a:rPr lang="en-US" dirty="0" err="1"/>
              <a:t>governo</a:t>
            </a:r>
            <a:r>
              <a:rPr lang="en-US" dirty="0"/>
              <a:t> com a RIA (1)</a:t>
            </a:r>
          </a:p>
        </p:txBody>
      </p:sp>
    </p:spTree>
    <p:extLst>
      <p:ext uri="{BB962C8B-B14F-4D97-AF65-F5344CB8AC3E}">
        <p14:creationId xmlns:p14="http://schemas.microsoft.com/office/powerpoint/2010/main" val="335935665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00D447-CFFB-E22D-9988-FFA6F605DAA8}"/>
              </a:ext>
            </a:extLst>
          </p:cNvPr>
          <p:cNvSpPr>
            <a:spLocks noGrp="1"/>
          </p:cNvSpPr>
          <p:nvPr>
            <p:ph idx="1"/>
          </p:nvPr>
        </p:nvSpPr>
        <p:spPr>
          <a:xfrm>
            <a:off x="1296727" y="1800000"/>
            <a:ext cx="10665423" cy="4351338"/>
          </a:xfrm>
        </p:spPr>
        <p:txBody>
          <a:bodyPr/>
          <a:lstStyle/>
          <a:p>
            <a:r>
              <a:rPr lang="en-US" sz="2000" dirty="0" err="1">
                <a:solidFill>
                  <a:srgbClr val="4C4845"/>
                </a:solidFill>
              </a:rPr>
              <a:t>Introdução</a:t>
            </a:r>
            <a:r>
              <a:rPr lang="en-US" sz="2000" dirty="0">
                <a:solidFill>
                  <a:srgbClr val="4C4845"/>
                </a:solidFill>
              </a:rPr>
              <a:t> do RIA </a:t>
            </a:r>
            <a:r>
              <a:rPr lang="en-US" sz="2000" dirty="0" err="1">
                <a:solidFill>
                  <a:srgbClr val="4C4845"/>
                </a:solidFill>
              </a:rPr>
              <a:t>como</a:t>
            </a:r>
            <a:r>
              <a:rPr lang="en-US" sz="2000" dirty="0">
                <a:solidFill>
                  <a:srgbClr val="4C4845"/>
                </a:solidFill>
              </a:rPr>
              <a:t> </a:t>
            </a:r>
            <a:r>
              <a:rPr lang="en-US" sz="2000" dirty="0" err="1">
                <a:solidFill>
                  <a:srgbClr val="4C4845"/>
                </a:solidFill>
              </a:rPr>
              <a:t>parte</a:t>
            </a:r>
            <a:r>
              <a:rPr lang="en-US" sz="2000" dirty="0">
                <a:solidFill>
                  <a:srgbClr val="4C4845"/>
                </a:solidFill>
              </a:rPr>
              <a:t> de um plano </a:t>
            </a:r>
            <a:r>
              <a:rPr lang="en-US" sz="2000" dirty="0" err="1">
                <a:solidFill>
                  <a:srgbClr val="4C4845"/>
                </a:solidFill>
              </a:rPr>
              <a:t>abrangente</a:t>
            </a:r>
            <a:r>
              <a:rPr lang="en-US" sz="2000" dirty="0">
                <a:solidFill>
                  <a:srgbClr val="4C4845"/>
                </a:solidFill>
              </a:rPr>
              <a:t> de </a:t>
            </a:r>
            <a:r>
              <a:rPr lang="en-US" sz="2000" dirty="0" err="1">
                <a:solidFill>
                  <a:srgbClr val="4C4845"/>
                </a:solidFill>
              </a:rPr>
              <a:t>longo</a:t>
            </a:r>
            <a:r>
              <a:rPr lang="en-US" sz="2000" dirty="0">
                <a:solidFill>
                  <a:srgbClr val="4C4845"/>
                </a:solidFill>
              </a:rPr>
              <a:t> </a:t>
            </a:r>
            <a:r>
              <a:rPr lang="en-US" sz="2000" dirty="0" err="1">
                <a:solidFill>
                  <a:srgbClr val="4C4845"/>
                </a:solidFill>
              </a:rPr>
              <a:t>prazo</a:t>
            </a:r>
            <a:r>
              <a:rPr lang="en-US" sz="2000" dirty="0">
                <a:solidFill>
                  <a:srgbClr val="4C4845"/>
                </a:solidFill>
              </a:rPr>
              <a:t> para </a:t>
            </a:r>
            <a:r>
              <a:rPr lang="en-US" sz="2000" dirty="0" err="1">
                <a:solidFill>
                  <a:srgbClr val="4C4845"/>
                </a:solidFill>
              </a:rPr>
              <a:t>aumentar</a:t>
            </a:r>
            <a:r>
              <a:rPr lang="en-US" sz="2000" dirty="0">
                <a:solidFill>
                  <a:srgbClr val="4C4845"/>
                </a:solidFill>
              </a:rPr>
              <a:t> a </a:t>
            </a:r>
            <a:r>
              <a:rPr lang="en-US" sz="2000" dirty="0" err="1">
                <a:solidFill>
                  <a:srgbClr val="4C4845"/>
                </a:solidFill>
              </a:rPr>
              <a:t>qualidade</a:t>
            </a:r>
            <a:r>
              <a:rPr lang="en-US" sz="2000" dirty="0">
                <a:solidFill>
                  <a:srgbClr val="4C4845"/>
                </a:solidFill>
              </a:rPr>
              <a:t> da </a:t>
            </a:r>
            <a:r>
              <a:rPr lang="en-US" sz="2000" dirty="0" err="1">
                <a:solidFill>
                  <a:srgbClr val="4C4845"/>
                </a:solidFill>
              </a:rPr>
              <a:t>regulamentação</a:t>
            </a:r>
            <a:endParaRPr lang="en-US" sz="2000" dirty="0">
              <a:solidFill>
                <a:srgbClr val="4C4845"/>
              </a:solidFill>
            </a:endParaRPr>
          </a:p>
          <a:p>
            <a:pPr lvl="1"/>
            <a:r>
              <a:rPr lang="en-US" sz="2000" dirty="0">
                <a:solidFill>
                  <a:srgbClr val="4C4845"/>
                </a:solidFill>
              </a:rPr>
              <a:t>RIA, </a:t>
            </a:r>
            <a:r>
              <a:rPr lang="en-US" sz="2000" dirty="0" err="1">
                <a:solidFill>
                  <a:srgbClr val="4C4845"/>
                </a:solidFill>
              </a:rPr>
              <a:t>por</a:t>
            </a:r>
            <a:r>
              <a:rPr lang="en-US" sz="2000" dirty="0">
                <a:solidFill>
                  <a:srgbClr val="4C4845"/>
                </a:solidFill>
              </a:rPr>
              <a:t> </a:t>
            </a:r>
            <a:r>
              <a:rPr lang="en-US" sz="2000" dirty="0" err="1">
                <a:solidFill>
                  <a:srgbClr val="4C4845"/>
                </a:solidFill>
              </a:rPr>
              <a:t>si</a:t>
            </a:r>
            <a:r>
              <a:rPr lang="en-US" sz="2000" dirty="0">
                <a:solidFill>
                  <a:srgbClr val="4C4845"/>
                </a:solidFill>
              </a:rPr>
              <a:t> </a:t>
            </a:r>
            <a:r>
              <a:rPr lang="en-US" sz="2000" dirty="0" err="1">
                <a:solidFill>
                  <a:srgbClr val="4C4845"/>
                </a:solidFill>
              </a:rPr>
              <a:t>só</a:t>
            </a:r>
            <a:r>
              <a:rPr lang="en-US" sz="2000" dirty="0">
                <a:solidFill>
                  <a:srgbClr val="4C4845"/>
                </a:solidFill>
              </a:rPr>
              <a:t>, </a:t>
            </a:r>
            <a:r>
              <a:rPr lang="en-US" sz="2000" dirty="0" err="1">
                <a:solidFill>
                  <a:srgbClr val="4C4845"/>
                </a:solidFill>
              </a:rPr>
              <a:t>nunca</a:t>
            </a:r>
            <a:r>
              <a:rPr lang="en-US" sz="2000" dirty="0">
                <a:solidFill>
                  <a:srgbClr val="4C4845"/>
                </a:solidFill>
              </a:rPr>
              <a:t> </a:t>
            </a:r>
            <a:r>
              <a:rPr lang="en-US" sz="2000" dirty="0" err="1">
                <a:solidFill>
                  <a:srgbClr val="4C4845"/>
                </a:solidFill>
              </a:rPr>
              <a:t>é</a:t>
            </a:r>
            <a:r>
              <a:rPr lang="en-US" sz="2000" dirty="0">
                <a:solidFill>
                  <a:srgbClr val="4C4845"/>
                </a:solidFill>
              </a:rPr>
              <a:t> </a:t>
            </a:r>
            <a:r>
              <a:rPr lang="en-US" sz="2000" dirty="0" err="1">
                <a:solidFill>
                  <a:srgbClr val="4C4845"/>
                </a:solidFill>
              </a:rPr>
              <a:t>bem-sucedida</a:t>
            </a:r>
            <a:r>
              <a:rPr lang="en-US" sz="2000" dirty="0">
                <a:solidFill>
                  <a:srgbClr val="4C4845"/>
                </a:solidFill>
              </a:rPr>
              <a:t> </a:t>
            </a:r>
            <a:r>
              <a:rPr lang="en-US" sz="2000" dirty="0" err="1">
                <a:solidFill>
                  <a:srgbClr val="4C4845"/>
                </a:solidFill>
              </a:rPr>
              <a:t>em</a:t>
            </a:r>
            <a:r>
              <a:rPr lang="en-US" sz="2000" dirty="0">
                <a:solidFill>
                  <a:srgbClr val="4C4845"/>
                </a:solidFill>
              </a:rPr>
              <a:t> </a:t>
            </a:r>
            <a:r>
              <a:rPr lang="en-US" sz="2000" dirty="0" err="1">
                <a:solidFill>
                  <a:srgbClr val="4C4845"/>
                </a:solidFill>
              </a:rPr>
              <a:t>melhorar</a:t>
            </a:r>
            <a:r>
              <a:rPr lang="en-US" sz="2000" dirty="0">
                <a:solidFill>
                  <a:srgbClr val="4C4845"/>
                </a:solidFill>
              </a:rPr>
              <a:t> a </a:t>
            </a:r>
            <a:r>
              <a:rPr lang="en-US" sz="2000" dirty="0" err="1">
                <a:solidFill>
                  <a:srgbClr val="4C4845"/>
                </a:solidFill>
              </a:rPr>
              <a:t>qualidade</a:t>
            </a:r>
            <a:r>
              <a:rPr lang="en-US" sz="2000" dirty="0">
                <a:solidFill>
                  <a:srgbClr val="4C4845"/>
                </a:solidFill>
              </a:rPr>
              <a:t> da </a:t>
            </a:r>
            <a:r>
              <a:rPr lang="en-US" sz="2000" dirty="0" err="1">
                <a:solidFill>
                  <a:srgbClr val="4C4845"/>
                </a:solidFill>
              </a:rPr>
              <a:t>regulamentação</a:t>
            </a:r>
            <a:r>
              <a:rPr lang="en-US" sz="2000" dirty="0">
                <a:solidFill>
                  <a:srgbClr val="4C4845"/>
                </a:solidFill>
              </a:rPr>
              <a:t>, se </a:t>
            </a:r>
            <a:r>
              <a:rPr lang="en-US" sz="2000" dirty="0" err="1">
                <a:solidFill>
                  <a:srgbClr val="4C4845"/>
                </a:solidFill>
              </a:rPr>
              <a:t>não</a:t>
            </a:r>
            <a:r>
              <a:rPr lang="en-US" sz="2000" dirty="0">
                <a:solidFill>
                  <a:srgbClr val="4C4845"/>
                </a:solidFill>
              </a:rPr>
              <a:t> for </a:t>
            </a:r>
            <a:r>
              <a:rPr lang="en-US" sz="2000" dirty="0" err="1">
                <a:solidFill>
                  <a:srgbClr val="4C4845"/>
                </a:solidFill>
              </a:rPr>
              <a:t>associada</a:t>
            </a:r>
            <a:r>
              <a:rPr lang="en-US" sz="2000" dirty="0">
                <a:solidFill>
                  <a:srgbClr val="4C4845"/>
                </a:solidFill>
              </a:rPr>
              <a:t> a </a:t>
            </a:r>
            <a:r>
              <a:rPr lang="en-US" sz="2000" dirty="0" err="1">
                <a:solidFill>
                  <a:srgbClr val="4C4845"/>
                </a:solidFill>
              </a:rPr>
              <a:t>uma</a:t>
            </a:r>
            <a:r>
              <a:rPr lang="en-US" sz="2000" dirty="0">
                <a:solidFill>
                  <a:srgbClr val="4C4845"/>
                </a:solidFill>
              </a:rPr>
              <a:t> </a:t>
            </a:r>
            <a:r>
              <a:rPr lang="en-US" sz="2000" dirty="0" err="1">
                <a:solidFill>
                  <a:srgbClr val="4C4845"/>
                </a:solidFill>
              </a:rPr>
              <a:t>reforma</a:t>
            </a:r>
            <a:r>
              <a:rPr lang="en-US" sz="2000" dirty="0">
                <a:solidFill>
                  <a:srgbClr val="4C4845"/>
                </a:solidFill>
              </a:rPr>
              <a:t> </a:t>
            </a:r>
            <a:r>
              <a:rPr lang="en-US" sz="2000" dirty="0" err="1">
                <a:solidFill>
                  <a:srgbClr val="4C4845"/>
                </a:solidFill>
              </a:rPr>
              <a:t>regulatória</a:t>
            </a:r>
            <a:r>
              <a:rPr lang="en-US" sz="2000" dirty="0">
                <a:solidFill>
                  <a:srgbClr val="4C4845"/>
                </a:solidFill>
              </a:rPr>
              <a:t> </a:t>
            </a:r>
            <a:r>
              <a:rPr lang="en-US" sz="2000" dirty="0" err="1">
                <a:solidFill>
                  <a:srgbClr val="4C4845"/>
                </a:solidFill>
              </a:rPr>
              <a:t>adicional</a:t>
            </a:r>
            <a:r>
              <a:rPr lang="en-US" sz="2000" dirty="0">
                <a:solidFill>
                  <a:srgbClr val="4C4845"/>
                </a:solidFill>
              </a:rPr>
              <a:t> (</a:t>
            </a:r>
            <a:r>
              <a:rPr lang="en-US" sz="2000" dirty="0" err="1">
                <a:solidFill>
                  <a:srgbClr val="4C4845"/>
                </a:solidFill>
              </a:rPr>
              <a:t>por</a:t>
            </a:r>
            <a:r>
              <a:rPr lang="en-US" sz="2000" dirty="0">
                <a:solidFill>
                  <a:srgbClr val="4C4845"/>
                </a:solidFill>
              </a:rPr>
              <a:t> </a:t>
            </a:r>
            <a:r>
              <a:rPr lang="en-US" sz="2000" dirty="0" err="1">
                <a:solidFill>
                  <a:srgbClr val="4C4845"/>
                </a:solidFill>
              </a:rPr>
              <a:t>exemplo</a:t>
            </a:r>
            <a:r>
              <a:rPr lang="en-US" sz="2000" dirty="0">
                <a:solidFill>
                  <a:srgbClr val="4C4845"/>
                </a:solidFill>
              </a:rPr>
              <a:t>, </a:t>
            </a:r>
            <a:r>
              <a:rPr lang="en-US" sz="2000" dirty="0" err="1">
                <a:solidFill>
                  <a:srgbClr val="4C4845"/>
                </a:solidFill>
              </a:rPr>
              <a:t>uso</a:t>
            </a:r>
            <a:r>
              <a:rPr lang="en-US" sz="2000" dirty="0">
                <a:solidFill>
                  <a:srgbClr val="4C4845"/>
                </a:solidFill>
              </a:rPr>
              <a:t> de consulta, </a:t>
            </a:r>
            <a:r>
              <a:rPr lang="en-US" sz="2000" dirty="0" err="1">
                <a:solidFill>
                  <a:srgbClr val="4C4845"/>
                </a:solidFill>
              </a:rPr>
              <a:t>adoção</a:t>
            </a:r>
            <a:r>
              <a:rPr lang="en-US" sz="2000" dirty="0">
                <a:solidFill>
                  <a:srgbClr val="4C4845"/>
                </a:solidFill>
              </a:rPr>
              <a:t> de </a:t>
            </a:r>
            <a:r>
              <a:rPr lang="en-US" sz="2000" dirty="0" err="1">
                <a:solidFill>
                  <a:srgbClr val="4C4845"/>
                </a:solidFill>
              </a:rPr>
              <a:t>monitoramento</a:t>
            </a:r>
            <a:r>
              <a:rPr lang="en-US" sz="2000" dirty="0">
                <a:solidFill>
                  <a:srgbClr val="4C4845"/>
                </a:solidFill>
              </a:rPr>
              <a:t>, </a:t>
            </a:r>
            <a:r>
              <a:rPr lang="en-US" sz="2000" dirty="0" err="1">
                <a:solidFill>
                  <a:srgbClr val="4C4845"/>
                </a:solidFill>
              </a:rPr>
              <a:t>avaliação</a:t>
            </a:r>
            <a:r>
              <a:rPr lang="en-US" sz="2000" dirty="0">
                <a:solidFill>
                  <a:srgbClr val="4C4845"/>
                </a:solidFill>
              </a:rPr>
              <a:t> ex-post, </a:t>
            </a:r>
            <a:r>
              <a:rPr lang="en-US" sz="2000" dirty="0" err="1">
                <a:solidFill>
                  <a:srgbClr val="4C4845"/>
                </a:solidFill>
              </a:rPr>
              <a:t>revisões</a:t>
            </a:r>
            <a:r>
              <a:rPr lang="en-US" sz="2000" dirty="0">
                <a:solidFill>
                  <a:srgbClr val="4C4845"/>
                </a:solidFill>
              </a:rPr>
              <a:t> </a:t>
            </a:r>
            <a:r>
              <a:rPr lang="en-US" sz="2000" dirty="0" err="1">
                <a:solidFill>
                  <a:srgbClr val="4C4845"/>
                </a:solidFill>
              </a:rPr>
              <a:t>regulares</a:t>
            </a:r>
            <a:r>
              <a:rPr lang="en-US" sz="2000" dirty="0">
                <a:solidFill>
                  <a:srgbClr val="4C4845"/>
                </a:solidFill>
              </a:rPr>
              <a:t> da </a:t>
            </a:r>
            <a:r>
              <a:rPr lang="en-US" sz="2000" dirty="0" err="1">
                <a:solidFill>
                  <a:srgbClr val="4C4845"/>
                </a:solidFill>
              </a:rPr>
              <a:t>legislação</a:t>
            </a:r>
            <a:r>
              <a:rPr lang="en-US" sz="2000" dirty="0">
                <a:solidFill>
                  <a:srgbClr val="4C4845"/>
                </a:solidFill>
              </a:rPr>
              <a:t> </a:t>
            </a:r>
            <a:r>
              <a:rPr lang="en-US" sz="2000" dirty="0" err="1">
                <a:solidFill>
                  <a:srgbClr val="4C4845"/>
                </a:solidFill>
              </a:rPr>
              <a:t>existente</a:t>
            </a:r>
            <a:r>
              <a:rPr lang="en-US" sz="2000" dirty="0">
                <a:solidFill>
                  <a:srgbClr val="4C4845"/>
                </a:solidFill>
              </a:rPr>
              <a:t>)</a:t>
            </a:r>
          </a:p>
          <a:p>
            <a:r>
              <a:rPr lang="en-US" sz="2000" dirty="0" err="1">
                <a:solidFill>
                  <a:srgbClr val="4C4845"/>
                </a:solidFill>
              </a:rPr>
              <a:t>Criar</a:t>
            </a:r>
            <a:r>
              <a:rPr lang="en-US" sz="2000" dirty="0">
                <a:solidFill>
                  <a:srgbClr val="4C4845"/>
                </a:solidFill>
              </a:rPr>
              <a:t> </a:t>
            </a:r>
            <a:r>
              <a:rPr lang="en-US" sz="2000" dirty="0" err="1">
                <a:solidFill>
                  <a:srgbClr val="4C4845"/>
                </a:solidFill>
              </a:rPr>
              <a:t>uma</a:t>
            </a:r>
            <a:r>
              <a:rPr lang="en-US" sz="2000" dirty="0">
                <a:solidFill>
                  <a:srgbClr val="4C4845"/>
                </a:solidFill>
              </a:rPr>
              <a:t> </a:t>
            </a:r>
            <a:r>
              <a:rPr lang="en-US" sz="2000" dirty="0" err="1">
                <a:solidFill>
                  <a:srgbClr val="4C4845"/>
                </a:solidFill>
              </a:rPr>
              <a:t>supervisão</a:t>
            </a:r>
            <a:r>
              <a:rPr lang="en-US" sz="2000" dirty="0">
                <a:solidFill>
                  <a:srgbClr val="4C4845"/>
                </a:solidFill>
              </a:rPr>
              <a:t> para RIA com </a:t>
            </a:r>
            <a:r>
              <a:rPr lang="en-US" sz="2000" dirty="0" err="1">
                <a:solidFill>
                  <a:srgbClr val="4C4845"/>
                </a:solidFill>
              </a:rPr>
              <a:t>competências</a:t>
            </a:r>
            <a:r>
              <a:rPr lang="en-US" sz="2000" dirty="0">
                <a:solidFill>
                  <a:srgbClr val="4C4845"/>
                </a:solidFill>
              </a:rPr>
              <a:t> </a:t>
            </a:r>
            <a:r>
              <a:rPr lang="en-US" sz="2000" dirty="0" err="1">
                <a:solidFill>
                  <a:srgbClr val="4C4845"/>
                </a:solidFill>
              </a:rPr>
              <a:t>suficientes</a:t>
            </a:r>
            <a:r>
              <a:rPr lang="en-US" sz="2000" dirty="0">
                <a:solidFill>
                  <a:srgbClr val="4C4845"/>
                </a:solidFill>
              </a:rPr>
              <a:t>, </a:t>
            </a:r>
            <a:r>
              <a:rPr lang="en-US" sz="2000" dirty="0" err="1">
                <a:solidFill>
                  <a:srgbClr val="4C4845"/>
                </a:solidFill>
              </a:rPr>
              <a:t>por</a:t>
            </a:r>
            <a:r>
              <a:rPr lang="en-US" sz="2000" dirty="0">
                <a:solidFill>
                  <a:srgbClr val="4C4845"/>
                </a:solidFill>
              </a:rPr>
              <a:t> </a:t>
            </a:r>
            <a:r>
              <a:rPr lang="en-US" sz="2000" dirty="0" err="1">
                <a:solidFill>
                  <a:srgbClr val="4C4845"/>
                </a:solidFill>
              </a:rPr>
              <a:t>exemplo</a:t>
            </a:r>
            <a:endParaRPr lang="en-US" sz="2000" dirty="0">
              <a:solidFill>
                <a:srgbClr val="4C4845"/>
              </a:solidFill>
            </a:endParaRPr>
          </a:p>
          <a:p>
            <a:pPr lvl="1"/>
            <a:r>
              <a:rPr lang="en-US" sz="2000" dirty="0" err="1">
                <a:solidFill>
                  <a:srgbClr val="4C4845"/>
                </a:solidFill>
              </a:rPr>
              <a:t>Unidade</a:t>
            </a:r>
            <a:r>
              <a:rPr lang="en-US" sz="2000" dirty="0">
                <a:solidFill>
                  <a:srgbClr val="4C4845"/>
                </a:solidFill>
              </a:rPr>
              <a:t> </a:t>
            </a:r>
            <a:r>
              <a:rPr lang="en-US" sz="2000" dirty="0" err="1">
                <a:solidFill>
                  <a:srgbClr val="4C4845"/>
                </a:solidFill>
              </a:rPr>
              <a:t>localizada</a:t>
            </a:r>
            <a:r>
              <a:rPr lang="en-US" sz="2000" dirty="0">
                <a:solidFill>
                  <a:srgbClr val="4C4845"/>
                </a:solidFill>
              </a:rPr>
              <a:t> </a:t>
            </a:r>
            <a:r>
              <a:rPr lang="en-US" sz="2000" dirty="0" err="1">
                <a:solidFill>
                  <a:srgbClr val="4C4845"/>
                </a:solidFill>
              </a:rPr>
              <a:t>próxima</a:t>
            </a:r>
            <a:r>
              <a:rPr lang="en-US" sz="2000" dirty="0">
                <a:solidFill>
                  <a:srgbClr val="4C4845"/>
                </a:solidFill>
              </a:rPr>
              <a:t> </a:t>
            </a:r>
            <a:r>
              <a:rPr lang="en-US" sz="2000" dirty="0" err="1">
                <a:solidFill>
                  <a:srgbClr val="4C4845"/>
                </a:solidFill>
              </a:rPr>
              <a:t>ao</a:t>
            </a:r>
            <a:r>
              <a:rPr lang="en-US" sz="2000" dirty="0">
                <a:solidFill>
                  <a:srgbClr val="4C4845"/>
                </a:solidFill>
              </a:rPr>
              <a:t> </a:t>
            </a:r>
            <a:r>
              <a:rPr lang="en-US" sz="2000" dirty="0" err="1">
                <a:solidFill>
                  <a:srgbClr val="4C4845"/>
                </a:solidFill>
              </a:rPr>
              <a:t>centro</a:t>
            </a:r>
            <a:r>
              <a:rPr lang="en-US" sz="2000" dirty="0">
                <a:solidFill>
                  <a:srgbClr val="4C4845"/>
                </a:solidFill>
              </a:rPr>
              <a:t> do </a:t>
            </a:r>
            <a:r>
              <a:rPr lang="en-US" sz="2000" dirty="0" err="1">
                <a:solidFill>
                  <a:srgbClr val="4C4845"/>
                </a:solidFill>
              </a:rPr>
              <a:t>governo</a:t>
            </a:r>
            <a:endParaRPr lang="en-US" sz="2000" dirty="0">
              <a:solidFill>
                <a:srgbClr val="4C4845"/>
              </a:solidFill>
            </a:endParaRPr>
          </a:p>
          <a:p>
            <a:pPr lvl="1"/>
            <a:r>
              <a:rPr lang="en-US" sz="2000" dirty="0" err="1">
                <a:solidFill>
                  <a:srgbClr val="4C4845"/>
                </a:solidFill>
              </a:rPr>
              <a:t>Configuração</a:t>
            </a:r>
            <a:r>
              <a:rPr lang="en-US" sz="2000" dirty="0">
                <a:solidFill>
                  <a:srgbClr val="4C4845"/>
                </a:solidFill>
              </a:rPr>
              <a:t> </a:t>
            </a:r>
            <a:r>
              <a:rPr lang="en-US" sz="2000" dirty="0" err="1">
                <a:solidFill>
                  <a:srgbClr val="4C4845"/>
                </a:solidFill>
              </a:rPr>
              <a:t>institucional</a:t>
            </a:r>
            <a:r>
              <a:rPr lang="en-US" sz="2000" dirty="0">
                <a:solidFill>
                  <a:srgbClr val="4C4845"/>
                </a:solidFill>
              </a:rPr>
              <a:t> que </a:t>
            </a:r>
            <a:r>
              <a:rPr lang="en-US" sz="2000" dirty="0" err="1">
                <a:solidFill>
                  <a:srgbClr val="4C4845"/>
                </a:solidFill>
              </a:rPr>
              <a:t>leve</a:t>
            </a:r>
            <a:r>
              <a:rPr lang="en-US" sz="2000" dirty="0">
                <a:solidFill>
                  <a:srgbClr val="4C4845"/>
                </a:solidFill>
              </a:rPr>
              <a:t> a um </a:t>
            </a:r>
            <a:r>
              <a:rPr lang="en-US" sz="2000" dirty="0" err="1">
                <a:solidFill>
                  <a:srgbClr val="4C4845"/>
                </a:solidFill>
              </a:rPr>
              <a:t>maior</a:t>
            </a:r>
            <a:r>
              <a:rPr lang="en-US" sz="2000" dirty="0">
                <a:solidFill>
                  <a:srgbClr val="4C4845"/>
                </a:solidFill>
              </a:rPr>
              <a:t> </a:t>
            </a:r>
            <a:r>
              <a:rPr lang="en-US" sz="2000" dirty="0" err="1">
                <a:solidFill>
                  <a:srgbClr val="4C4845"/>
                </a:solidFill>
              </a:rPr>
              <a:t>controle</a:t>
            </a:r>
            <a:r>
              <a:rPr lang="en-US" sz="2000" dirty="0">
                <a:solidFill>
                  <a:srgbClr val="4C4845"/>
                </a:solidFill>
              </a:rPr>
              <a:t> </a:t>
            </a:r>
            <a:r>
              <a:rPr lang="en-US" sz="2000" dirty="0" err="1">
                <a:solidFill>
                  <a:srgbClr val="4C4845"/>
                </a:solidFill>
              </a:rPr>
              <a:t>sobre</a:t>
            </a:r>
            <a:r>
              <a:rPr lang="en-US" sz="2000" dirty="0">
                <a:solidFill>
                  <a:srgbClr val="4C4845"/>
                </a:solidFill>
              </a:rPr>
              <a:t> o </a:t>
            </a:r>
            <a:r>
              <a:rPr lang="en-US" sz="2000" dirty="0" err="1">
                <a:solidFill>
                  <a:srgbClr val="4C4845"/>
                </a:solidFill>
              </a:rPr>
              <a:t>desenvolvimento</a:t>
            </a:r>
            <a:r>
              <a:rPr lang="en-US" sz="2000" dirty="0">
                <a:solidFill>
                  <a:srgbClr val="4C4845"/>
                </a:solidFill>
              </a:rPr>
              <a:t> do </a:t>
            </a:r>
            <a:r>
              <a:rPr lang="en-US" sz="2000" dirty="0" err="1">
                <a:solidFill>
                  <a:srgbClr val="4C4845"/>
                </a:solidFill>
              </a:rPr>
              <a:t>sistema</a:t>
            </a:r>
            <a:r>
              <a:rPr lang="en-US" sz="2000" dirty="0">
                <a:solidFill>
                  <a:srgbClr val="4C4845"/>
                </a:solidFill>
              </a:rPr>
              <a:t> RIA</a:t>
            </a:r>
          </a:p>
          <a:p>
            <a:pPr lvl="1"/>
            <a:r>
              <a:rPr lang="en-US" sz="2000" dirty="0" err="1">
                <a:solidFill>
                  <a:srgbClr val="4C4845"/>
                </a:solidFill>
              </a:rPr>
              <a:t>Sinalizar</a:t>
            </a:r>
            <a:r>
              <a:rPr lang="en-US" sz="2000" dirty="0">
                <a:solidFill>
                  <a:srgbClr val="4C4845"/>
                </a:solidFill>
              </a:rPr>
              <a:t> para as partes </a:t>
            </a:r>
            <a:r>
              <a:rPr lang="en-US" sz="2000" dirty="0" err="1">
                <a:solidFill>
                  <a:srgbClr val="4C4845"/>
                </a:solidFill>
              </a:rPr>
              <a:t>interessadas</a:t>
            </a:r>
            <a:r>
              <a:rPr lang="en-US" sz="2000" dirty="0">
                <a:solidFill>
                  <a:srgbClr val="4C4845"/>
                </a:solidFill>
              </a:rPr>
              <a:t> </a:t>
            </a:r>
            <a:r>
              <a:rPr lang="en-US" sz="2000" dirty="0" err="1">
                <a:solidFill>
                  <a:srgbClr val="4C4845"/>
                </a:solidFill>
              </a:rPr>
              <a:t>externas</a:t>
            </a:r>
            <a:r>
              <a:rPr lang="en-US" sz="2000" dirty="0">
                <a:solidFill>
                  <a:srgbClr val="4C4845"/>
                </a:solidFill>
              </a:rPr>
              <a:t>, </a:t>
            </a:r>
            <a:r>
              <a:rPr lang="en-US" sz="2000" dirty="0" err="1">
                <a:solidFill>
                  <a:srgbClr val="4C4845"/>
                </a:solidFill>
              </a:rPr>
              <a:t>funcionários</a:t>
            </a:r>
            <a:r>
              <a:rPr lang="en-US" sz="2000" dirty="0">
                <a:solidFill>
                  <a:srgbClr val="4C4845"/>
                </a:solidFill>
              </a:rPr>
              <a:t> </a:t>
            </a:r>
            <a:r>
              <a:rPr lang="en-US" sz="2000" dirty="0" err="1">
                <a:solidFill>
                  <a:srgbClr val="4C4845"/>
                </a:solidFill>
              </a:rPr>
              <a:t>públicos</a:t>
            </a:r>
            <a:r>
              <a:rPr lang="en-US" sz="2000" dirty="0">
                <a:solidFill>
                  <a:srgbClr val="4C4845"/>
                </a:solidFill>
              </a:rPr>
              <a:t> </a:t>
            </a:r>
            <a:r>
              <a:rPr lang="en-US" sz="2000" dirty="0" err="1">
                <a:solidFill>
                  <a:srgbClr val="4C4845"/>
                </a:solidFill>
              </a:rPr>
              <a:t>dentro</a:t>
            </a:r>
            <a:r>
              <a:rPr lang="en-US" sz="2000" dirty="0">
                <a:solidFill>
                  <a:srgbClr val="4C4845"/>
                </a:solidFill>
              </a:rPr>
              <a:t> da </a:t>
            </a:r>
            <a:r>
              <a:rPr lang="en-US" sz="2000" dirty="0" err="1">
                <a:solidFill>
                  <a:srgbClr val="4C4845"/>
                </a:solidFill>
              </a:rPr>
              <a:t>administração</a:t>
            </a:r>
            <a:r>
              <a:rPr lang="en-US" sz="2000" dirty="0">
                <a:solidFill>
                  <a:srgbClr val="4C4845"/>
                </a:solidFill>
              </a:rPr>
              <a:t>, </a:t>
            </a:r>
            <a:r>
              <a:rPr lang="en-US" sz="2000" dirty="0" err="1">
                <a:solidFill>
                  <a:srgbClr val="4C4845"/>
                </a:solidFill>
              </a:rPr>
              <a:t>outras</a:t>
            </a:r>
            <a:r>
              <a:rPr lang="en-US" sz="2000" dirty="0">
                <a:solidFill>
                  <a:srgbClr val="4C4845"/>
                </a:solidFill>
              </a:rPr>
              <a:t> </a:t>
            </a:r>
            <a:r>
              <a:rPr lang="en-US" sz="2000" dirty="0" err="1">
                <a:solidFill>
                  <a:srgbClr val="4C4845"/>
                </a:solidFill>
              </a:rPr>
              <a:t>instituições</a:t>
            </a:r>
            <a:endParaRPr lang="en-US" sz="2000" dirty="0">
              <a:solidFill>
                <a:srgbClr val="4C4845"/>
              </a:solidFill>
            </a:endParaRPr>
          </a:p>
          <a:p>
            <a:r>
              <a:rPr lang="en-US" sz="2000" dirty="0" err="1">
                <a:solidFill>
                  <a:srgbClr val="4C4845"/>
                </a:solidFill>
              </a:rPr>
              <a:t>Criar</a:t>
            </a:r>
            <a:r>
              <a:rPr lang="en-US" sz="2000" dirty="0">
                <a:solidFill>
                  <a:srgbClr val="4C4845"/>
                </a:solidFill>
              </a:rPr>
              <a:t> </a:t>
            </a:r>
            <a:r>
              <a:rPr lang="en-US" sz="2000" dirty="0" err="1">
                <a:solidFill>
                  <a:srgbClr val="4C4845"/>
                </a:solidFill>
              </a:rPr>
              <a:t>requisitos</a:t>
            </a:r>
            <a:r>
              <a:rPr lang="en-US" sz="2000" dirty="0">
                <a:solidFill>
                  <a:srgbClr val="4C4845"/>
                </a:solidFill>
              </a:rPr>
              <a:t> </a:t>
            </a:r>
            <a:r>
              <a:rPr lang="en-US" sz="2000" dirty="0" err="1">
                <a:solidFill>
                  <a:srgbClr val="4C4845"/>
                </a:solidFill>
              </a:rPr>
              <a:t>processuais</a:t>
            </a:r>
            <a:r>
              <a:rPr lang="en-US" sz="2000" dirty="0">
                <a:solidFill>
                  <a:srgbClr val="4C4845"/>
                </a:solidFill>
              </a:rPr>
              <a:t> </a:t>
            </a:r>
            <a:r>
              <a:rPr lang="en-US" sz="2000" dirty="0" err="1">
                <a:solidFill>
                  <a:srgbClr val="4C4845"/>
                </a:solidFill>
              </a:rPr>
              <a:t>internos</a:t>
            </a:r>
            <a:r>
              <a:rPr lang="en-US" sz="2000" dirty="0">
                <a:solidFill>
                  <a:srgbClr val="4C4845"/>
                </a:solidFill>
              </a:rPr>
              <a:t> para </a:t>
            </a:r>
            <a:r>
              <a:rPr lang="en-US" sz="2000" dirty="0" err="1">
                <a:solidFill>
                  <a:srgbClr val="4C4845"/>
                </a:solidFill>
              </a:rPr>
              <a:t>tornar</a:t>
            </a:r>
            <a:r>
              <a:rPr lang="en-US" sz="2000" dirty="0">
                <a:solidFill>
                  <a:srgbClr val="4C4845"/>
                </a:solidFill>
              </a:rPr>
              <a:t> RIA </a:t>
            </a:r>
            <a:r>
              <a:rPr lang="en-US" sz="2000" dirty="0" err="1">
                <a:solidFill>
                  <a:srgbClr val="4C4845"/>
                </a:solidFill>
              </a:rPr>
              <a:t>inevitável</a:t>
            </a:r>
            <a:r>
              <a:rPr lang="en-US" sz="2000" dirty="0">
                <a:solidFill>
                  <a:srgbClr val="4C4845"/>
                </a:solidFill>
              </a:rPr>
              <a:t> </a:t>
            </a:r>
            <a:r>
              <a:rPr lang="en-US" sz="2000" dirty="0" err="1">
                <a:solidFill>
                  <a:srgbClr val="4C4845"/>
                </a:solidFill>
              </a:rPr>
              <a:t>por</a:t>
            </a:r>
            <a:r>
              <a:rPr lang="en-US" sz="2000" dirty="0">
                <a:solidFill>
                  <a:srgbClr val="4C4845"/>
                </a:solidFill>
              </a:rPr>
              <a:t> </a:t>
            </a:r>
            <a:r>
              <a:rPr lang="en-US" sz="2000" dirty="0" err="1">
                <a:solidFill>
                  <a:srgbClr val="4C4845"/>
                </a:solidFill>
              </a:rPr>
              <a:t>meio</a:t>
            </a:r>
            <a:r>
              <a:rPr lang="en-US" sz="2000" dirty="0">
                <a:solidFill>
                  <a:srgbClr val="4C4845"/>
                </a:solidFill>
              </a:rPr>
              <a:t> de, </a:t>
            </a:r>
            <a:r>
              <a:rPr lang="en-US" sz="2000" dirty="0" err="1">
                <a:solidFill>
                  <a:srgbClr val="4C4845"/>
                </a:solidFill>
              </a:rPr>
              <a:t>por</a:t>
            </a:r>
            <a:r>
              <a:rPr lang="en-US" sz="2000" dirty="0">
                <a:solidFill>
                  <a:srgbClr val="4C4845"/>
                </a:solidFill>
              </a:rPr>
              <a:t> </a:t>
            </a:r>
            <a:r>
              <a:rPr lang="en-US" sz="2000" dirty="0" err="1">
                <a:solidFill>
                  <a:srgbClr val="4C4845"/>
                </a:solidFill>
              </a:rPr>
              <a:t>exemplo</a:t>
            </a:r>
            <a:endParaRPr lang="en-US" sz="2000" dirty="0">
              <a:solidFill>
                <a:srgbClr val="4C4845"/>
              </a:solidFill>
            </a:endParaRPr>
          </a:p>
          <a:p>
            <a:pPr lvl="1"/>
            <a:r>
              <a:rPr lang="en-US" sz="2000" dirty="0" err="1">
                <a:solidFill>
                  <a:srgbClr val="4C4845"/>
                </a:solidFill>
              </a:rPr>
              <a:t>Planejamento</a:t>
            </a:r>
            <a:r>
              <a:rPr lang="en-US" sz="2000" dirty="0">
                <a:solidFill>
                  <a:srgbClr val="4C4845"/>
                </a:solidFill>
              </a:rPr>
              <a:t> </a:t>
            </a:r>
            <a:r>
              <a:rPr lang="en-US" sz="2000" dirty="0" err="1">
                <a:solidFill>
                  <a:srgbClr val="4C4845"/>
                </a:solidFill>
              </a:rPr>
              <a:t>regulatório</a:t>
            </a:r>
            <a:r>
              <a:rPr lang="en-US" sz="2000" dirty="0">
                <a:solidFill>
                  <a:srgbClr val="4C4845"/>
                </a:solidFill>
              </a:rPr>
              <a:t>, com </a:t>
            </a:r>
            <a:r>
              <a:rPr lang="en-US" sz="2000" dirty="0" err="1">
                <a:solidFill>
                  <a:srgbClr val="4C4845"/>
                </a:solidFill>
              </a:rPr>
              <a:t>todas</a:t>
            </a:r>
            <a:r>
              <a:rPr lang="en-US" sz="2000" dirty="0">
                <a:solidFill>
                  <a:srgbClr val="4C4845"/>
                </a:solidFill>
              </a:rPr>
              <a:t> as </a:t>
            </a:r>
            <a:r>
              <a:rPr lang="en-US" sz="2000" dirty="0" err="1">
                <a:solidFill>
                  <a:srgbClr val="4C4845"/>
                </a:solidFill>
              </a:rPr>
              <a:t>propostas</a:t>
            </a:r>
            <a:r>
              <a:rPr lang="en-US" sz="2000" dirty="0">
                <a:solidFill>
                  <a:srgbClr val="4C4845"/>
                </a:solidFill>
              </a:rPr>
              <a:t> </a:t>
            </a:r>
            <a:r>
              <a:rPr lang="en-US" sz="2000" dirty="0" err="1">
                <a:solidFill>
                  <a:srgbClr val="4C4845"/>
                </a:solidFill>
              </a:rPr>
              <a:t>regulatórias</a:t>
            </a:r>
            <a:r>
              <a:rPr lang="en-US" sz="2000" dirty="0">
                <a:solidFill>
                  <a:srgbClr val="4C4845"/>
                </a:solidFill>
              </a:rPr>
              <a:t> a </a:t>
            </a:r>
            <a:r>
              <a:rPr lang="en-US" sz="2000" dirty="0" err="1">
                <a:solidFill>
                  <a:srgbClr val="4C4845"/>
                </a:solidFill>
              </a:rPr>
              <a:t>serem</a:t>
            </a:r>
            <a:r>
              <a:rPr lang="en-US" sz="2000" dirty="0">
                <a:solidFill>
                  <a:srgbClr val="4C4845"/>
                </a:solidFill>
              </a:rPr>
              <a:t> </a:t>
            </a:r>
            <a:r>
              <a:rPr lang="en-US" sz="2000" dirty="0" err="1">
                <a:solidFill>
                  <a:srgbClr val="4C4845"/>
                </a:solidFill>
              </a:rPr>
              <a:t>acopladas</a:t>
            </a:r>
            <a:r>
              <a:rPr lang="en-US" sz="2000" dirty="0">
                <a:solidFill>
                  <a:srgbClr val="4C4845"/>
                </a:solidFill>
              </a:rPr>
              <a:t> à RIA</a:t>
            </a:r>
          </a:p>
          <a:p>
            <a:pPr lvl="1"/>
            <a:r>
              <a:rPr lang="en-US" sz="2000" dirty="0" err="1">
                <a:solidFill>
                  <a:srgbClr val="4C4845"/>
                </a:solidFill>
              </a:rPr>
              <a:t>Criação</a:t>
            </a:r>
            <a:r>
              <a:rPr lang="en-US" sz="2000" dirty="0">
                <a:solidFill>
                  <a:srgbClr val="4C4845"/>
                </a:solidFill>
              </a:rPr>
              <a:t> de </a:t>
            </a:r>
            <a:r>
              <a:rPr lang="en-US" sz="2000" dirty="0" err="1">
                <a:solidFill>
                  <a:srgbClr val="4C4845"/>
                </a:solidFill>
              </a:rPr>
              <a:t>unidades</a:t>
            </a:r>
            <a:r>
              <a:rPr lang="en-US" sz="2000" dirty="0">
                <a:solidFill>
                  <a:srgbClr val="4C4845"/>
                </a:solidFill>
              </a:rPr>
              <a:t> </a:t>
            </a:r>
            <a:r>
              <a:rPr lang="en-US" sz="2000" dirty="0" err="1">
                <a:solidFill>
                  <a:srgbClr val="4C4845"/>
                </a:solidFill>
              </a:rPr>
              <a:t>dedicadas</a:t>
            </a:r>
            <a:r>
              <a:rPr lang="en-US" sz="2000" dirty="0">
                <a:solidFill>
                  <a:srgbClr val="4C4845"/>
                </a:solidFill>
              </a:rPr>
              <a:t> de RIA para </a:t>
            </a:r>
            <a:r>
              <a:rPr lang="en-US" sz="2000" dirty="0" err="1">
                <a:solidFill>
                  <a:srgbClr val="4C4845"/>
                </a:solidFill>
              </a:rPr>
              <a:t>cada</a:t>
            </a:r>
            <a:r>
              <a:rPr lang="en-US" sz="2000" dirty="0">
                <a:solidFill>
                  <a:srgbClr val="4C4845"/>
                </a:solidFill>
              </a:rPr>
              <a:t> </a:t>
            </a:r>
            <a:r>
              <a:rPr lang="en-US" sz="2000" dirty="0" err="1">
                <a:solidFill>
                  <a:srgbClr val="4C4845"/>
                </a:solidFill>
              </a:rPr>
              <a:t>departamento</a:t>
            </a:r>
            <a:r>
              <a:rPr lang="en-US" sz="2000" dirty="0">
                <a:solidFill>
                  <a:srgbClr val="4C4845"/>
                </a:solidFill>
              </a:rPr>
              <a:t> com </a:t>
            </a:r>
            <a:r>
              <a:rPr lang="en-US" sz="2000" dirty="0" err="1">
                <a:solidFill>
                  <a:srgbClr val="4C4845"/>
                </a:solidFill>
              </a:rPr>
              <a:t>capacidade</a:t>
            </a:r>
            <a:r>
              <a:rPr lang="en-US" sz="2000" dirty="0">
                <a:solidFill>
                  <a:srgbClr val="4C4845"/>
                </a:solidFill>
              </a:rPr>
              <a:t> </a:t>
            </a:r>
            <a:r>
              <a:rPr lang="en-US" sz="2000" dirty="0" err="1">
                <a:solidFill>
                  <a:srgbClr val="4C4845"/>
                </a:solidFill>
              </a:rPr>
              <a:t>analítica</a:t>
            </a:r>
            <a:r>
              <a:rPr lang="en-US" sz="2000" dirty="0">
                <a:solidFill>
                  <a:srgbClr val="4C4845"/>
                </a:solidFill>
              </a:rPr>
              <a:t> </a:t>
            </a:r>
            <a:r>
              <a:rPr lang="en-US" sz="2000" dirty="0" err="1">
                <a:solidFill>
                  <a:srgbClr val="4C4845"/>
                </a:solidFill>
              </a:rPr>
              <a:t>suficiente</a:t>
            </a:r>
            <a:r>
              <a:rPr lang="en-US" sz="2000" dirty="0">
                <a:solidFill>
                  <a:srgbClr val="4C4845"/>
                </a:solidFill>
              </a:rPr>
              <a:t>, </a:t>
            </a:r>
            <a:r>
              <a:rPr lang="en-US" sz="2000" dirty="0" err="1">
                <a:solidFill>
                  <a:srgbClr val="4C4845"/>
                </a:solidFill>
              </a:rPr>
              <a:t>encarregadas</a:t>
            </a:r>
            <a:r>
              <a:rPr lang="en-US" sz="2000" dirty="0">
                <a:solidFill>
                  <a:srgbClr val="4C4845"/>
                </a:solidFill>
              </a:rPr>
              <a:t> de </a:t>
            </a:r>
            <a:r>
              <a:rPr lang="en-US" sz="2000" dirty="0" err="1">
                <a:solidFill>
                  <a:srgbClr val="4C4845"/>
                </a:solidFill>
              </a:rPr>
              <a:t>coordenar</a:t>
            </a:r>
            <a:r>
              <a:rPr lang="en-US" sz="2000" dirty="0">
                <a:solidFill>
                  <a:srgbClr val="4C4845"/>
                </a:solidFill>
              </a:rPr>
              <a:t> o </a:t>
            </a:r>
            <a:r>
              <a:rPr lang="en-US" sz="2000" dirty="0" err="1">
                <a:solidFill>
                  <a:srgbClr val="4C4845"/>
                </a:solidFill>
              </a:rPr>
              <a:t>trabalho</a:t>
            </a:r>
            <a:r>
              <a:rPr lang="en-US" sz="2000" dirty="0">
                <a:solidFill>
                  <a:srgbClr val="4C4845"/>
                </a:solidFill>
              </a:rPr>
              <a:t> de RIA</a:t>
            </a:r>
          </a:p>
        </p:txBody>
      </p:sp>
      <p:sp>
        <p:nvSpPr>
          <p:cNvPr id="3" name="Titel 2">
            <a:extLst>
              <a:ext uri="{FF2B5EF4-FFF2-40B4-BE49-F238E27FC236}">
                <a16:creationId xmlns:a16="http://schemas.microsoft.com/office/drawing/2014/main" id="{E6C20E60-A24B-32F6-4BF1-6BCC8F879AA0}"/>
              </a:ext>
            </a:extLst>
          </p:cNvPr>
          <p:cNvSpPr>
            <a:spLocks noGrp="1"/>
          </p:cNvSpPr>
          <p:nvPr>
            <p:ph type="title"/>
          </p:nvPr>
        </p:nvSpPr>
        <p:spPr/>
        <p:txBody>
          <a:bodyPr/>
          <a:lstStyle/>
          <a:p>
            <a:r>
              <a:rPr lang="en-US" dirty="0" err="1"/>
              <a:t>Compromisso</a:t>
            </a:r>
            <a:r>
              <a:rPr lang="en-US" dirty="0"/>
              <a:t> do </a:t>
            </a:r>
            <a:r>
              <a:rPr lang="en-US" dirty="0" err="1"/>
              <a:t>governo</a:t>
            </a:r>
            <a:r>
              <a:rPr lang="en-US" dirty="0"/>
              <a:t> com a RIA (2)</a:t>
            </a:r>
          </a:p>
        </p:txBody>
      </p:sp>
    </p:spTree>
    <p:extLst>
      <p:ext uri="{BB962C8B-B14F-4D97-AF65-F5344CB8AC3E}">
        <p14:creationId xmlns:p14="http://schemas.microsoft.com/office/powerpoint/2010/main" val="2876140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00D447-CFFB-E22D-9988-FFA6F605DAA8}"/>
              </a:ext>
            </a:extLst>
          </p:cNvPr>
          <p:cNvSpPr>
            <a:spLocks noGrp="1"/>
          </p:cNvSpPr>
          <p:nvPr>
            <p:ph idx="1"/>
          </p:nvPr>
        </p:nvSpPr>
        <p:spPr>
          <a:xfrm>
            <a:off x="1296728" y="1800000"/>
            <a:ext cx="9986316" cy="4351338"/>
          </a:xfrm>
        </p:spPr>
        <p:txBody>
          <a:bodyPr/>
          <a:lstStyle/>
          <a:p>
            <a:pPr algn="l"/>
            <a:r>
              <a:rPr lang="pt-BR" sz="2000" u="none" strike="noStrike" dirty="0">
                <a:solidFill>
                  <a:srgbClr val="4C4845"/>
                </a:solidFill>
                <a:effectLst/>
              </a:rPr>
              <a:t>Criar “restrições externas”, por exemplo</a:t>
            </a:r>
          </a:p>
          <a:p>
            <a:pPr lvl="1"/>
            <a:r>
              <a:rPr lang="pt-BR" sz="2000" u="none" strike="noStrike" dirty="0">
                <a:solidFill>
                  <a:srgbClr val="4C4845"/>
                </a:solidFill>
                <a:effectLst/>
              </a:rPr>
              <a:t>Publicação de relatórios anuais com base em indicadores claros, que acompanhem o progresso do governo na implementação do RIA</a:t>
            </a:r>
            <a:endParaRPr lang="pt-BR" sz="2000" dirty="0">
              <a:solidFill>
                <a:srgbClr val="4C4845"/>
              </a:solidFill>
            </a:endParaRPr>
          </a:p>
          <a:p>
            <a:pPr lvl="1"/>
            <a:r>
              <a:rPr lang="pt-BR" sz="2000" u="none" strike="noStrike" dirty="0">
                <a:solidFill>
                  <a:srgbClr val="4C4845"/>
                </a:solidFill>
                <a:effectLst/>
              </a:rPr>
              <a:t>Criação de órgãos de representação dedicados, encarregados de representar interesses externos específicos, ligados à administração ou externos a ela</a:t>
            </a:r>
          </a:p>
          <a:p>
            <a:pPr lvl="1"/>
            <a:r>
              <a:rPr lang="pt-BR" sz="2000" u="none" strike="noStrike" dirty="0">
                <a:solidFill>
                  <a:srgbClr val="4C4845"/>
                </a:solidFill>
                <a:effectLst/>
              </a:rPr>
              <a:t>Adoção de “triagem” específica na metodologia RIA, por exemplo, relacionada aos impactos sobre o consumidor, avaliações de impacto sobre o comércio, direitos fundamentais</a:t>
            </a:r>
          </a:p>
          <a:p>
            <a:pPr lvl="1"/>
            <a:r>
              <a:rPr lang="pt-BR" sz="2000" u="none" strike="noStrike" dirty="0">
                <a:solidFill>
                  <a:srgbClr val="4C4845"/>
                </a:solidFill>
                <a:effectLst/>
              </a:rPr>
              <a:t>Realização de pesquisas de percepção sobre a capacidade do governo de realizar </a:t>
            </a:r>
            <a:r>
              <a:rPr lang="pt-BR" sz="2000" u="none" strike="noStrike" dirty="0" err="1">
                <a:solidFill>
                  <a:srgbClr val="4C4845"/>
                </a:solidFill>
                <a:effectLst/>
              </a:rPr>
              <a:t>RIAs</a:t>
            </a:r>
            <a:r>
              <a:rPr lang="pt-BR" sz="2000" u="none" strike="noStrike" dirty="0">
                <a:solidFill>
                  <a:srgbClr val="4C4845"/>
                </a:solidFill>
                <a:effectLst/>
              </a:rPr>
              <a:t> de alta qualidade em apoio a melhores resultados regulatórios entre funcionários públicos, formuladores de políticas e/ou também partes interessadas externas.</a:t>
            </a:r>
          </a:p>
        </p:txBody>
      </p:sp>
      <p:sp>
        <p:nvSpPr>
          <p:cNvPr id="3" name="Titel 2">
            <a:extLst>
              <a:ext uri="{FF2B5EF4-FFF2-40B4-BE49-F238E27FC236}">
                <a16:creationId xmlns:a16="http://schemas.microsoft.com/office/drawing/2014/main" id="{E6C20E60-A24B-32F6-4BF1-6BCC8F879AA0}"/>
              </a:ext>
            </a:extLst>
          </p:cNvPr>
          <p:cNvSpPr>
            <a:spLocks noGrp="1"/>
          </p:cNvSpPr>
          <p:nvPr>
            <p:ph type="title"/>
          </p:nvPr>
        </p:nvSpPr>
        <p:spPr/>
        <p:txBody>
          <a:bodyPr/>
          <a:lstStyle/>
          <a:p>
            <a:r>
              <a:rPr lang="en-US" dirty="0" err="1"/>
              <a:t>Compromisso</a:t>
            </a:r>
            <a:r>
              <a:rPr lang="en-US" dirty="0"/>
              <a:t> do </a:t>
            </a:r>
            <a:r>
              <a:rPr lang="en-US" dirty="0" err="1"/>
              <a:t>governo</a:t>
            </a:r>
            <a:r>
              <a:rPr lang="en-US" dirty="0"/>
              <a:t> com a RIA (3)</a:t>
            </a:r>
          </a:p>
        </p:txBody>
      </p:sp>
    </p:spTree>
    <p:extLst>
      <p:ext uri="{BB962C8B-B14F-4D97-AF65-F5344CB8AC3E}">
        <p14:creationId xmlns:p14="http://schemas.microsoft.com/office/powerpoint/2010/main" val="25296492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00D447-CFFB-E22D-9988-FFA6F605DAA8}"/>
              </a:ext>
            </a:extLst>
          </p:cNvPr>
          <p:cNvSpPr>
            <a:spLocks noGrp="1"/>
          </p:cNvSpPr>
          <p:nvPr>
            <p:ph idx="1"/>
          </p:nvPr>
        </p:nvSpPr>
        <p:spPr/>
        <p:txBody>
          <a:bodyPr/>
          <a:lstStyle/>
          <a:p>
            <a:pPr algn="l"/>
            <a:r>
              <a:rPr lang="de-DE" sz="2000" b="0" i="0" u="none" strike="noStrike" dirty="0" err="1">
                <a:solidFill>
                  <a:srgbClr val="4C4845"/>
                </a:solidFill>
                <a:effectLst/>
              </a:rPr>
              <a:t>Fazer</a:t>
            </a:r>
            <a:r>
              <a:rPr lang="de-DE" sz="2000" b="0" i="0" u="none" strike="noStrike" dirty="0">
                <a:solidFill>
                  <a:srgbClr val="4C4845"/>
                </a:solidFill>
                <a:effectLst/>
              </a:rPr>
              <a:t> </a:t>
            </a:r>
            <a:r>
              <a:rPr lang="de-DE" sz="2000" b="0" i="0" u="none" strike="noStrike" dirty="0" err="1">
                <a:solidFill>
                  <a:srgbClr val="4C4845"/>
                </a:solidFill>
                <a:effectLst/>
              </a:rPr>
              <a:t>as</a:t>
            </a:r>
            <a:r>
              <a:rPr lang="de-DE" sz="2000" b="0" i="0" u="none" strike="noStrike" dirty="0">
                <a:solidFill>
                  <a:srgbClr val="4C4845"/>
                </a:solidFill>
                <a:effectLst/>
              </a:rPr>
              <a:t> </a:t>
            </a:r>
            <a:r>
              <a:rPr lang="de-DE" sz="2000" b="0" i="0" u="none" strike="noStrike" dirty="0" err="1">
                <a:solidFill>
                  <a:srgbClr val="4C4845"/>
                </a:solidFill>
                <a:effectLst/>
              </a:rPr>
              <a:t>escolhas</a:t>
            </a:r>
            <a:r>
              <a:rPr lang="de-DE" sz="2000" b="0" i="0" u="none" strike="noStrike" dirty="0">
                <a:solidFill>
                  <a:srgbClr val="4C4845"/>
                </a:solidFill>
                <a:effectLst/>
              </a:rPr>
              <a:t> </a:t>
            </a:r>
            <a:r>
              <a:rPr lang="de-DE" sz="2000" b="0" i="0" u="none" strike="noStrike" dirty="0" err="1">
                <a:solidFill>
                  <a:srgbClr val="4C4845"/>
                </a:solidFill>
                <a:effectLst/>
              </a:rPr>
              <a:t>certas</a:t>
            </a:r>
            <a:endParaRPr lang="de-DE" sz="2000" b="0" i="0" u="none" strike="noStrike" dirty="0">
              <a:solidFill>
                <a:srgbClr val="4C4845"/>
              </a:solidFill>
              <a:effectLst/>
            </a:endParaRPr>
          </a:p>
          <a:p>
            <a:pPr lvl="1"/>
            <a:r>
              <a:rPr lang="de-DE" sz="2000" b="0" i="0" u="none" strike="noStrike" dirty="0">
                <a:solidFill>
                  <a:srgbClr val="4C4845"/>
                </a:solidFill>
                <a:effectLst/>
              </a:rPr>
              <a:t>RIA </a:t>
            </a:r>
            <a:r>
              <a:rPr lang="de-DE" sz="2000" b="0" i="0" u="none" strike="noStrike" dirty="0" err="1">
                <a:solidFill>
                  <a:srgbClr val="4C4845"/>
                </a:solidFill>
                <a:effectLst/>
              </a:rPr>
              <a:t>deve</a:t>
            </a:r>
            <a:r>
              <a:rPr lang="de-DE" sz="2000" b="0" i="0" u="none" strike="noStrike" dirty="0">
                <a:solidFill>
                  <a:srgbClr val="4C4845"/>
                </a:solidFill>
                <a:effectLst/>
              </a:rPr>
              <a:t> </a:t>
            </a:r>
            <a:r>
              <a:rPr lang="de-DE" sz="2000" b="0" i="0" u="none" strike="noStrike" dirty="0" err="1">
                <a:solidFill>
                  <a:srgbClr val="4C4845"/>
                </a:solidFill>
                <a:effectLst/>
              </a:rPr>
              <a:t>ser</a:t>
            </a:r>
            <a:r>
              <a:rPr lang="de-DE" sz="2000" b="0" i="0" u="none" strike="noStrike" dirty="0">
                <a:solidFill>
                  <a:srgbClr val="4C4845"/>
                </a:solidFill>
                <a:effectLst/>
              </a:rPr>
              <a:t> totalmente </a:t>
            </a:r>
            <a:r>
              <a:rPr lang="de-DE" sz="2000" b="0" i="0" u="none" strike="noStrike" dirty="0" err="1">
                <a:solidFill>
                  <a:srgbClr val="4C4845"/>
                </a:solidFill>
                <a:effectLst/>
              </a:rPr>
              <a:t>integrada</a:t>
            </a:r>
            <a:r>
              <a:rPr lang="de-DE" sz="2000" b="0" i="0" u="none" strike="noStrike" dirty="0">
                <a:solidFill>
                  <a:srgbClr val="4C4845"/>
                </a:solidFill>
                <a:effectLst/>
              </a:rPr>
              <a:t> a </a:t>
            </a:r>
            <a:r>
              <a:rPr lang="de-DE" sz="2000" b="0" i="0" u="none" strike="noStrike" dirty="0" err="1">
                <a:solidFill>
                  <a:srgbClr val="4C4845"/>
                </a:solidFill>
                <a:effectLst/>
              </a:rPr>
              <a:t>outras</a:t>
            </a:r>
            <a:r>
              <a:rPr lang="de-DE" sz="2000" b="0" i="0" u="none" strike="noStrike" dirty="0">
                <a:solidFill>
                  <a:srgbClr val="4C4845"/>
                </a:solidFill>
                <a:effectLst/>
              </a:rPr>
              <a:t> </a:t>
            </a:r>
            <a:r>
              <a:rPr lang="de-DE" sz="2000" b="0" i="0" u="none" strike="noStrike" dirty="0" err="1">
                <a:solidFill>
                  <a:srgbClr val="4C4845"/>
                </a:solidFill>
                <a:effectLst/>
              </a:rPr>
              <a:t>ferramentas</a:t>
            </a:r>
            <a:r>
              <a:rPr lang="de-DE" sz="2000" b="0" i="0" u="none" strike="noStrike" dirty="0">
                <a:solidFill>
                  <a:srgbClr val="4C4845"/>
                </a:solidFill>
                <a:effectLst/>
              </a:rPr>
              <a:t> de </a:t>
            </a:r>
            <a:r>
              <a:rPr lang="de-DE" sz="2000" b="0" i="0" u="none" strike="noStrike" dirty="0" err="1">
                <a:solidFill>
                  <a:srgbClr val="4C4845"/>
                </a:solidFill>
                <a:effectLst/>
              </a:rPr>
              <a:t>gestão</a:t>
            </a:r>
            <a:r>
              <a:rPr lang="de-DE" sz="2000" b="0" i="0" u="none" strike="noStrike" dirty="0">
                <a:solidFill>
                  <a:srgbClr val="4C4845"/>
                </a:solidFill>
                <a:effectLst/>
              </a:rPr>
              <a:t> </a:t>
            </a:r>
            <a:r>
              <a:rPr lang="de-DE" sz="2000" b="0" i="0" u="none" strike="noStrike" dirty="0" err="1">
                <a:solidFill>
                  <a:srgbClr val="4C4845"/>
                </a:solidFill>
                <a:effectLst/>
              </a:rPr>
              <a:t>regulatória</a:t>
            </a:r>
            <a:endParaRPr lang="de-DE" sz="2000" b="0" i="0" u="none" strike="noStrike" dirty="0">
              <a:solidFill>
                <a:srgbClr val="4C4845"/>
              </a:solidFill>
              <a:effectLst/>
            </a:endParaRPr>
          </a:p>
          <a:p>
            <a:pPr lvl="1"/>
            <a:r>
              <a:rPr lang="de-DE" sz="2000" b="0" i="0" u="none" strike="noStrike" dirty="0" err="1">
                <a:solidFill>
                  <a:srgbClr val="4C4845"/>
                </a:solidFill>
                <a:effectLst/>
              </a:rPr>
              <a:t>Realização</a:t>
            </a:r>
            <a:r>
              <a:rPr lang="de-DE" sz="2000" b="0" i="0" u="none" strike="noStrike" dirty="0">
                <a:solidFill>
                  <a:srgbClr val="4C4845"/>
                </a:solidFill>
                <a:effectLst/>
              </a:rPr>
              <a:t> de RIA ex-ante, </a:t>
            </a:r>
            <a:r>
              <a:rPr lang="de-DE" sz="2000" b="0" i="0" u="none" strike="noStrike" dirty="0" err="1">
                <a:solidFill>
                  <a:srgbClr val="4C4845"/>
                </a:solidFill>
                <a:effectLst/>
              </a:rPr>
              <a:t>fornecendo</a:t>
            </a:r>
            <a:r>
              <a:rPr lang="de-DE" sz="2000" b="0" i="0" u="none" strike="noStrike" dirty="0">
                <a:solidFill>
                  <a:srgbClr val="4C4845"/>
                </a:solidFill>
                <a:effectLst/>
              </a:rPr>
              <a:t> </a:t>
            </a:r>
            <a:r>
              <a:rPr lang="de-DE" sz="2000" b="0" i="0" u="none" strike="noStrike" dirty="0" err="1">
                <a:solidFill>
                  <a:srgbClr val="4C4845"/>
                </a:solidFill>
                <a:effectLst/>
              </a:rPr>
              <a:t>indicadores</a:t>
            </a:r>
            <a:r>
              <a:rPr lang="de-DE" sz="2000" b="0" i="0" u="none" strike="noStrike" dirty="0">
                <a:solidFill>
                  <a:srgbClr val="4C4845"/>
                </a:solidFill>
                <a:effectLst/>
              </a:rPr>
              <a:t> de </a:t>
            </a:r>
            <a:r>
              <a:rPr lang="de-DE" sz="2000" b="0" i="0" u="none" strike="noStrike" dirty="0" err="1">
                <a:solidFill>
                  <a:srgbClr val="4C4845"/>
                </a:solidFill>
                <a:effectLst/>
              </a:rPr>
              <a:t>monitoramento</a:t>
            </a:r>
            <a:r>
              <a:rPr lang="de-DE" sz="2000" b="0" i="0" u="none" strike="noStrike" dirty="0">
                <a:solidFill>
                  <a:srgbClr val="4C4845"/>
                </a:solidFill>
                <a:effectLst/>
              </a:rPr>
              <a:t>, </a:t>
            </a:r>
            <a:r>
              <a:rPr lang="de-DE" sz="2000" b="0" i="0" u="none" strike="noStrike" dirty="0" err="1">
                <a:solidFill>
                  <a:srgbClr val="4C4845"/>
                </a:solidFill>
                <a:effectLst/>
              </a:rPr>
              <a:t>coleta</a:t>
            </a:r>
            <a:r>
              <a:rPr lang="de-DE" sz="2000" b="0" i="0" u="none" strike="noStrike" dirty="0">
                <a:solidFill>
                  <a:srgbClr val="4C4845"/>
                </a:solidFill>
                <a:effectLst/>
              </a:rPr>
              <a:t> de </a:t>
            </a:r>
            <a:r>
              <a:rPr lang="de-DE" sz="2000" b="0" i="0" u="none" strike="noStrike" dirty="0" err="1">
                <a:solidFill>
                  <a:srgbClr val="4C4845"/>
                </a:solidFill>
                <a:effectLst/>
              </a:rPr>
              <a:t>dados</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avaliação</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uma</a:t>
            </a:r>
            <a:r>
              <a:rPr lang="de-DE" sz="2000" b="0" i="0" u="none" strike="noStrike" dirty="0">
                <a:solidFill>
                  <a:srgbClr val="4C4845"/>
                </a:solidFill>
                <a:effectLst/>
              </a:rPr>
              <a:t> </a:t>
            </a:r>
            <a:r>
              <a:rPr lang="de-DE" sz="2000" b="0" i="0" u="none" strike="noStrike" dirty="0" err="1">
                <a:solidFill>
                  <a:srgbClr val="4C4845"/>
                </a:solidFill>
                <a:effectLst/>
              </a:rPr>
              <a:t>avaliação</a:t>
            </a:r>
            <a:r>
              <a:rPr lang="de-DE" sz="2000" b="0" i="0" u="none" strike="noStrike" dirty="0">
                <a:solidFill>
                  <a:srgbClr val="4C4845"/>
                </a:solidFill>
                <a:effectLst/>
              </a:rPr>
              <a:t> ex-post</a:t>
            </a:r>
          </a:p>
          <a:p>
            <a:pPr lvl="1"/>
            <a:r>
              <a:rPr lang="de-DE" sz="2000" b="0" i="0" u="none" strike="noStrike" dirty="0" err="1">
                <a:solidFill>
                  <a:srgbClr val="4C4845"/>
                </a:solidFill>
                <a:effectLst/>
              </a:rPr>
              <a:t>Avaliação</a:t>
            </a:r>
            <a:r>
              <a:rPr lang="de-DE" sz="2000" b="0" i="0" u="none" strike="noStrike" dirty="0">
                <a:solidFill>
                  <a:srgbClr val="4C4845"/>
                </a:solidFill>
                <a:effectLst/>
              </a:rPr>
              <a:t> das </a:t>
            </a:r>
            <a:r>
              <a:rPr lang="de-DE" sz="2000" b="0" i="0" u="none" strike="noStrike" dirty="0" err="1">
                <a:solidFill>
                  <a:srgbClr val="4C4845"/>
                </a:solidFill>
                <a:effectLst/>
              </a:rPr>
              <a:t>regulamentações</a:t>
            </a:r>
            <a:r>
              <a:rPr lang="de-DE" sz="2000" b="0" i="0" u="none" strike="noStrike" dirty="0">
                <a:solidFill>
                  <a:srgbClr val="4C4845"/>
                </a:solidFill>
                <a:effectLst/>
              </a:rPr>
              <a:t> existentes </a:t>
            </a:r>
            <a:r>
              <a:rPr lang="de-DE" sz="2000" b="0" i="0" u="none" strike="noStrike" dirty="0" err="1">
                <a:solidFill>
                  <a:srgbClr val="4C4845"/>
                </a:solidFill>
                <a:effectLst/>
              </a:rPr>
              <a:t>antes</a:t>
            </a:r>
            <a:r>
              <a:rPr lang="de-DE" sz="2000" b="0" i="0" u="none" strike="noStrike" dirty="0">
                <a:solidFill>
                  <a:srgbClr val="4C4845"/>
                </a:solidFill>
                <a:effectLst/>
              </a:rPr>
              <a:t> de </a:t>
            </a:r>
            <a:r>
              <a:rPr lang="de-DE" sz="2000" b="0" i="0" u="none" strike="noStrike" dirty="0" err="1">
                <a:solidFill>
                  <a:srgbClr val="4C4845"/>
                </a:solidFill>
                <a:effectLst/>
              </a:rPr>
              <a:t>iniciar</a:t>
            </a:r>
            <a:r>
              <a:rPr lang="de-DE" sz="2000" b="0" i="0" u="none" strike="noStrike" dirty="0">
                <a:solidFill>
                  <a:srgbClr val="4C4845"/>
                </a:solidFill>
                <a:effectLst/>
              </a:rPr>
              <a:t> o </a:t>
            </a:r>
            <a:r>
              <a:rPr lang="de-DE" sz="2000" b="0" i="0" u="none" strike="noStrike" dirty="0" err="1">
                <a:solidFill>
                  <a:srgbClr val="4C4845"/>
                </a:solidFill>
                <a:effectLst/>
              </a:rPr>
              <a:t>desenvolvimento</a:t>
            </a:r>
            <a:r>
              <a:rPr lang="de-DE" sz="2000" b="0" i="0" u="none" strike="noStrike" dirty="0">
                <a:solidFill>
                  <a:srgbClr val="4C4845"/>
                </a:solidFill>
                <a:effectLst/>
              </a:rPr>
              <a:t> de </a:t>
            </a:r>
            <a:r>
              <a:rPr lang="de-DE" sz="2000" b="0" i="0" u="none" strike="noStrike" dirty="0" err="1">
                <a:solidFill>
                  <a:srgbClr val="4C4845"/>
                </a:solidFill>
                <a:effectLst/>
              </a:rPr>
              <a:t>novas</a:t>
            </a:r>
            <a:r>
              <a:rPr lang="de-DE" sz="2000" b="0" i="0" u="none" strike="noStrike" dirty="0">
                <a:solidFill>
                  <a:srgbClr val="4C4845"/>
                </a:solidFill>
                <a:effectLst/>
              </a:rPr>
              <a:t> </a:t>
            </a:r>
            <a:r>
              <a:rPr lang="de-DE" sz="2000" b="0" i="0" u="none" strike="noStrike" dirty="0" err="1">
                <a:solidFill>
                  <a:srgbClr val="4C4845"/>
                </a:solidFill>
                <a:effectLst/>
              </a:rPr>
              <a:t>regulamentações</a:t>
            </a:r>
            <a:endParaRPr lang="de-DE" sz="2000" b="0" i="0" u="none" strike="noStrike" dirty="0">
              <a:solidFill>
                <a:srgbClr val="4C4845"/>
              </a:solidFill>
              <a:effectLst/>
            </a:endParaRPr>
          </a:p>
          <a:p>
            <a:pPr lvl="1"/>
            <a:r>
              <a:rPr lang="de-DE" sz="2000" b="0" i="0" u="none" strike="noStrike" dirty="0">
                <a:solidFill>
                  <a:srgbClr val="4C4845"/>
                </a:solidFill>
                <a:effectLst/>
              </a:rPr>
              <a:t>A fase de </a:t>
            </a:r>
            <a:r>
              <a:rPr lang="de-DE" sz="2000" b="0" i="0" u="none" strike="noStrike" dirty="0" err="1">
                <a:solidFill>
                  <a:srgbClr val="4C4845"/>
                </a:solidFill>
                <a:effectLst/>
              </a:rPr>
              <a:t>implementação</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aplicação</a:t>
            </a:r>
            <a:r>
              <a:rPr lang="de-DE" sz="2000" b="0" i="0" u="none" strike="noStrike" dirty="0">
                <a:solidFill>
                  <a:srgbClr val="4C4845"/>
                </a:solidFill>
                <a:effectLst/>
              </a:rPr>
              <a:t> </a:t>
            </a:r>
            <a:r>
              <a:rPr lang="de-DE" sz="2000" b="0" i="0" u="none" strike="noStrike" dirty="0" err="1">
                <a:solidFill>
                  <a:srgbClr val="4C4845"/>
                </a:solidFill>
                <a:effectLst/>
              </a:rPr>
              <a:t>deve</a:t>
            </a:r>
            <a:r>
              <a:rPr lang="de-DE" sz="2000" b="0" i="0" u="none" strike="noStrike" dirty="0">
                <a:solidFill>
                  <a:srgbClr val="4C4845"/>
                </a:solidFill>
                <a:effectLst/>
              </a:rPr>
              <a:t> </a:t>
            </a:r>
            <a:r>
              <a:rPr lang="de-DE" sz="2000" b="0" i="0" u="none" strike="noStrike" dirty="0" err="1">
                <a:solidFill>
                  <a:srgbClr val="4C4845"/>
                </a:solidFill>
                <a:effectLst/>
              </a:rPr>
              <a:t>ser</a:t>
            </a:r>
            <a:r>
              <a:rPr lang="de-DE" sz="2000" b="0" i="0" u="none" strike="noStrike" dirty="0">
                <a:solidFill>
                  <a:srgbClr val="4C4845"/>
                </a:solidFill>
                <a:effectLst/>
              </a:rPr>
              <a:t> </a:t>
            </a:r>
            <a:r>
              <a:rPr lang="de-DE" sz="2000" b="0" i="0" u="none" strike="noStrike" dirty="0" err="1">
                <a:solidFill>
                  <a:srgbClr val="4C4845"/>
                </a:solidFill>
                <a:effectLst/>
              </a:rPr>
              <a:t>levada</a:t>
            </a:r>
            <a:r>
              <a:rPr lang="de-DE" sz="2000" b="0" i="0" u="none" strike="noStrike" dirty="0">
                <a:solidFill>
                  <a:srgbClr val="4C4845"/>
                </a:solidFill>
                <a:effectLst/>
              </a:rPr>
              <a:t> </a:t>
            </a:r>
            <a:r>
              <a:rPr lang="de-DE" sz="2000" b="0" i="0" u="none" strike="noStrike" dirty="0" err="1">
                <a:solidFill>
                  <a:srgbClr val="4C4845"/>
                </a:solidFill>
                <a:effectLst/>
              </a:rPr>
              <a:t>em</a:t>
            </a:r>
            <a:r>
              <a:rPr lang="de-DE" sz="2000" b="0" i="0" u="none" strike="noStrike" dirty="0">
                <a:solidFill>
                  <a:srgbClr val="4C4845"/>
                </a:solidFill>
                <a:effectLst/>
              </a:rPr>
              <a:t> </a:t>
            </a:r>
            <a:r>
              <a:rPr lang="de-DE" sz="2000" b="0" i="0" u="none" strike="noStrike" dirty="0" err="1">
                <a:solidFill>
                  <a:srgbClr val="4C4845"/>
                </a:solidFill>
                <a:effectLst/>
              </a:rPr>
              <a:t>conta</a:t>
            </a:r>
            <a:r>
              <a:rPr lang="de-DE" sz="2000" b="0" i="0" u="none" strike="noStrike" dirty="0">
                <a:solidFill>
                  <a:srgbClr val="4C4845"/>
                </a:solidFill>
                <a:effectLst/>
              </a:rPr>
              <a:t> </a:t>
            </a:r>
            <a:r>
              <a:rPr lang="de-DE" sz="2000" b="0" i="0" u="none" strike="noStrike" dirty="0" err="1">
                <a:solidFill>
                  <a:srgbClr val="4C4845"/>
                </a:solidFill>
                <a:effectLst/>
              </a:rPr>
              <a:t>durante</a:t>
            </a:r>
            <a:r>
              <a:rPr lang="de-DE" sz="2000" b="0" i="0" u="none" strike="noStrike" dirty="0">
                <a:solidFill>
                  <a:srgbClr val="4C4845"/>
                </a:solidFill>
                <a:effectLst/>
              </a:rPr>
              <a:t> o </a:t>
            </a:r>
            <a:r>
              <a:rPr lang="de-DE" sz="2000" b="0" i="0" u="none" strike="noStrike" dirty="0" err="1">
                <a:solidFill>
                  <a:srgbClr val="4C4845"/>
                </a:solidFill>
                <a:effectLst/>
              </a:rPr>
              <a:t>processo</a:t>
            </a:r>
            <a:r>
              <a:rPr lang="de-DE" sz="2000" b="0" i="0" u="none" strike="noStrike" dirty="0">
                <a:solidFill>
                  <a:srgbClr val="4C4845"/>
                </a:solidFill>
                <a:effectLst/>
              </a:rPr>
              <a:t> de RIA, </a:t>
            </a:r>
            <a:r>
              <a:rPr lang="de-DE" sz="2000" b="0" i="0" u="none" strike="noStrike" dirty="0" err="1">
                <a:solidFill>
                  <a:srgbClr val="4C4845"/>
                </a:solidFill>
                <a:effectLst/>
              </a:rPr>
              <a:t>por</a:t>
            </a:r>
            <a:r>
              <a:rPr lang="de-DE" sz="2000" b="0" i="0" u="none" strike="noStrike" dirty="0">
                <a:solidFill>
                  <a:srgbClr val="4C4845"/>
                </a:solidFill>
                <a:effectLst/>
              </a:rPr>
              <a:t> </a:t>
            </a:r>
            <a:r>
              <a:rPr lang="de-DE" sz="2000" b="0" i="0" u="none" strike="noStrike" dirty="0" err="1">
                <a:solidFill>
                  <a:srgbClr val="4C4845"/>
                </a:solidFill>
                <a:effectLst/>
              </a:rPr>
              <a:t>exemplo</a:t>
            </a:r>
            <a:r>
              <a:rPr lang="de-DE" sz="2000" b="0" i="0" u="none" strike="noStrike" dirty="0">
                <a:solidFill>
                  <a:srgbClr val="4C4845"/>
                </a:solidFill>
                <a:effectLst/>
              </a:rPr>
              <a:t>, a </a:t>
            </a:r>
            <a:r>
              <a:rPr lang="de-DE" sz="2000" b="0" i="0" u="none" strike="noStrike" dirty="0" err="1">
                <a:solidFill>
                  <a:srgbClr val="4C4845"/>
                </a:solidFill>
                <a:effectLst/>
              </a:rPr>
              <a:t>instituição</a:t>
            </a:r>
            <a:r>
              <a:rPr lang="de-DE" sz="2000" b="0" i="0" u="none" strike="noStrike" dirty="0">
                <a:solidFill>
                  <a:srgbClr val="4C4845"/>
                </a:solidFill>
                <a:effectLst/>
              </a:rPr>
              <a:t> </a:t>
            </a:r>
            <a:r>
              <a:rPr lang="de-DE" sz="2000" b="0" i="0" u="none" strike="noStrike" dirty="0" err="1">
                <a:solidFill>
                  <a:srgbClr val="4C4845"/>
                </a:solidFill>
                <a:effectLst/>
              </a:rPr>
              <a:t>responsável</a:t>
            </a:r>
            <a:r>
              <a:rPr lang="de-DE" sz="2000" b="0" i="0" u="none" strike="noStrike" dirty="0">
                <a:solidFill>
                  <a:srgbClr val="4C4845"/>
                </a:solidFill>
                <a:effectLst/>
              </a:rPr>
              <a:t> </a:t>
            </a:r>
            <a:r>
              <a:rPr lang="de-DE" sz="2000" b="0" i="0" u="none" strike="noStrike" dirty="0" err="1">
                <a:solidFill>
                  <a:srgbClr val="4C4845"/>
                </a:solidFill>
                <a:effectLst/>
              </a:rPr>
              <a:t>pela</a:t>
            </a:r>
            <a:r>
              <a:rPr lang="de-DE" sz="2000" b="0" i="0" u="none" strike="noStrike" dirty="0">
                <a:solidFill>
                  <a:srgbClr val="4C4845"/>
                </a:solidFill>
                <a:effectLst/>
              </a:rPr>
              <a:t> </a:t>
            </a:r>
            <a:r>
              <a:rPr lang="de-DE" sz="2000" b="0" i="0" u="none" strike="noStrike" dirty="0" err="1">
                <a:solidFill>
                  <a:srgbClr val="4C4845"/>
                </a:solidFill>
                <a:effectLst/>
              </a:rPr>
              <a:t>aplicação</a:t>
            </a:r>
            <a:r>
              <a:rPr lang="de-DE" sz="2000" b="0" i="0" u="none" strike="noStrike" dirty="0">
                <a:solidFill>
                  <a:srgbClr val="4C4845"/>
                </a:solidFill>
                <a:effectLst/>
              </a:rPr>
              <a:t>, </a:t>
            </a:r>
            <a:r>
              <a:rPr lang="de-DE" sz="2000" b="0" i="0" u="none" strike="noStrike" dirty="0" err="1">
                <a:solidFill>
                  <a:srgbClr val="4C4845"/>
                </a:solidFill>
                <a:effectLst/>
              </a:rPr>
              <a:t>como</a:t>
            </a:r>
            <a:r>
              <a:rPr lang="de-DE" sz="2000" b="0" i="0" u="none" strike="noStrike" dirty="0">
                <a:solidFill>
                  <a:srgbClr val="4C4845"/>
                </a:solidFill>
                <a:effectLst/>
              </a:rPr>
              <a:t> </a:t>
            </a:r>
            <a:r>
              <a:rPr lang="de-DE" sz="2000" b="0" i="0" u="none" strike="noStrike" dirty="0" err="1">
                <a:solidFill>
                  <a:srgbClr val="4C4845"/>
                </a:solidFill>
                <a:effectLst/>
              </a:rPr>
              <a:t>informar</a:t>
            </a:r>
            <a:r>
              <a:rPr lang="de-DE" sz="2000" b="0" i="0" u="none" strike="noStrike" dirty="0">
                <a:solidFill>
                  <a:srgbClr val="4C4845"/>
                </a:solidFill>
                <a:effectLst/>
              </a:rPr>
              <a:t> </a:t>
            </a:r>
            <a:r>
              <a:rPr lang="de-DE" sz="2000" b="0" i="0" u="none" strike="noStrike" dirty="0" err="1">
                <a:solidFill>
                  <a:srgbClr val="4C4845"/>
                </a:solidFill>
                <a:effectLst/>
              </a:rPr>
              <a:t>os</a:t>
            </a:r>
            <a:r>
              <a:rPr lang="de-DE" sz="2000" b="0" i="0" u="none" strike="noStrike" dirty="0">
                <a:solidFill>
                  <a:srgbClr val="4C4845"/>
                </a:solidFill>
                <a:effectLst/>
              </a:rPr>
              <a:t> </a:t>
            </a:r>
            <a:r>
              <a:rPr lang="de-DE" sz="2000" b="0" i="0" u="none" strike="noStrike" dirty="0" err="1">
                <a:solidFill>
                  <a:srgbClr val="4C4845"/>
                </a:solidFill>
                <a:effectLst/>
              </a:rPr>
              <a:t>assuntos</a:t>
            </a:r>
            <a:r>
              <a:rPr lang="de-DE" sz="2000" b="0" i="0" u="none" strike="noStrike" dirty="0">
                <a:solidFill>
                  <a:srgbClr val="4C4845"/>
                </a:solidFill>
                <a:effectLst/>
              </a:rPr>
              <a:t> </a:t>
            </a:r>
            <a:r>
              <a:rPr lang="de-DE" sz="2000" b="0" i="0" u="none" strike="noStrike" dirty="0" err="1">
                <a:solidFill>
                  <a:srgbClr val="4C4845"/>
                </a:solidFill>
                <a:effectLst/>
              </a:rPr>
              <a:t>regulamentados</a:t>
            </a:r>
            <a:endParaRPr lang="de-DE" sz="2000" b="0" i="0" u="none" strike="noStrike" dirty="0">
              <a:solidFill>
                <a:srgbClr val="4C4845"/>
              </a:solidFill>
              <a:effectLst/>
            </a:endParaRPr>
          </a:p>
          <a:p>
            <a:pPr algn="l"/>
            <a:r>
              <a:rPr lang="de-DE" sz="2000" b="0" i="0" u="none" strike="noStrike" dirty="0">
                <a:solidFill>
                  <a:srgbClr val="4C4845"/>
                </a:solidFill>
                <a:effectLst/>
              </a:rPr>
              <a:t>RIA </a:t>
            </a:r>
            <a:r>
              <a:rPr lang="de-DE" sz="2000" b="0" i="0" u="none" strike="noStrike" dirty="0" err="1">
                <a:solidFill>
                  <a:srgbClr val="4C4845"/>
                </a:solidFill>
                <a:effectLst/>
              </a:rPr>
              <a:t>e</a:t>
            </a:r>
            <a:r>
              <a:rPr lang="de-DE" sz="2000" b="0" i="0" u="none" strike="noStrike" dirty="0">
                <a:solidFill>
                  <a:srgbClr val="4C4845"/>
                </a:solidFill>
                <a:effectLst/>
              </a:rPr>
              <a:t> sua </a:t>
            </a:r>
            <a:r>
              <a:rPr lang="de-DE" sz="2000" b="0" i="0" u="none" strike="noStrike" dirty="0" err="1">
                <a:solidFill>
                  <a:srgbClr val="4C4845"/>
                </a:solidFill>
                <a:effectLst/>
              </a:rPr>
              <a:t>implementação</a:t>
            </a:r>
            <a:r>
              <a:rPr lang="de-DE" sz="2000" b="0" i="0" u="none" strike="noStrike" dirty="0">
                <a:solidFill>
                  <a:srgbClr val="4C4845"/>
                </a:solidFill>
                <a:effectLst/>
              </a:rPr>
              <a:t> </a:t>
            </a:r>
            <a:r>
              <a:rPr lang="de-DE" sz="2000" b="0" i="0" u="none" strike="noStrike" dirty="0" err="1">
                <a:solidFill>
                  <a:srgbClr val="4C4845"/>
                </a:solidFill>
                <a:effectLst/>
              </a:rPr>
              <a:t>devem</a:t>
            </a:r>
            <a:r>
              <a:rPr lang="de-DE" sz="2000" b="0" i="0" u="none" strike="noStrike" dirty="0">
                <a:solidFill>
                  <a:srgbClr val="4C4845"/>
                </a:solidFill>
                <a:effectLst/>
              </a:rPr>
              <a:t> </a:t>
            </a:r>
            <a:r>
              <a:rPr lang="de-DE" sz="2000" b="0" i="0" u="none" strike="noStrike" dirty="0" err="1">
                <a:solidFill>
                  <a:srgbClr val="4C4845"/>
                </a:solidFill>
                <a:effectLst/>
              </a:rPr>
              <a:t>ser</a:t>
            </a:r>
            <a:r>
              <a:rPr lang="de-DE" sz="2000" b="0" i="0" u="none" strike="noStrike" dirty="0">
                <a:solidFill>
                  <a:srgbClr val="4C4845"/>
                </a:solidFill>
                <a:effectLst/>
              </a:rPr>
              <a:t> </a:t>
            </a:r>
            <a:r>
              <a:rPr lang="de-DE" sz="2000" b="0" i="0" u="none" strike="noStrike" dirty="0" err="1">
                <a:solidFill>
                  <a:srgbClr val="4C4845"/>
                </a:solidFill>
                <a:effectLst/>
              </a:rPr>
              <a:t>ajustados</a:t>
            </a:r>
            <a:r>
              <a:rPr lang="de-DE" sz="2000" b="0" i="0" u="none" strike="noStrike" dirty="0">
                <a:solidFill>
                  <a:srgbClr val="4C4845"/>
                </a:solidFill>
                <a:effectLst/>
              </a:rPr>
              <a:t> </a:t>
            </a:r>
            <a:r>
              <a:rPr lang="de-DE" sz="2000" b="0" i="0" u="none" strike="noStrike" dirty="0" err="1">
                <a:solidFill>
                  <a:srgbClr val="4C4845"/>
                </a:solidFill>
                <a:effectLst/>
              </a:rPr>
              <a:t>ao</a:t>
            </a:r>
            <a:r>
              <a:rPr lang="de-DE" sz="2000" b="0" i="0" u="none" strike="noStrike" dirty="0">
                <a:solidFill>
                  <a:srgbClr val="4C4845"/>
                </a:solidFill>
                <a:effectLst/>
              </a:rPr>
              <a:t> </a:t>
            </a:r>
            <a:r>
              <a:rPr lang="de-DE" sz="2000" b="0" i="0" u="none" strike="noStrike" dirty="0" err="1">
                <a:solidFill>
                  <a:srgbClr val="4C4845"/>
                </a:solidFill>
                <a:effectLst/>
              </a:rPr>
              <a:t>sistema</a:t>
            </a:r>
            <a:r>
              <a:rPr lang="de-DE" sz="2000" b="0" i="0" u="none" strike="noStrike" dirty="0">
                <a:solidFill>
                  <a:srgbClr val="4C4845"/>
                </a:solidFill>
                <a:effectLst/>
              </a:rPr>
              <a:t> </a:t>
            </a:r>
            <a:r>
              <a:rPr lang="de-DE" sz="2000" b="0" i="0" u="none" strike="noStrike" dirty="0" err="1">
                <a:solidFill>
                  <a:srgbClr val="4C4845"/>
                </a:solidFill>
                <a:effectLst/>
              </a:rPr>
              <a:t>jurídico</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administrativo</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à </a:t>
            </a:r>
            <a:r>
              <a:rPr lang="de-DE" sz="2000" b="0" i="0" u="none" strike="noStrike" dirty="0" err="1">
                <a:solidFill>
                  <a:srgbClr val="4C4845"/>
                </a:solidFill>
                <a:effectLst/>
              </a:rPr>
              <a:t>cultura</a:t>
            </a:r>
            <a:r>
              <a:rPr lang="de-DE" sz="2000" b="0" i="0" u="none" strike="noStrike" dirty="0">
                <a:solidFill>
                  <a:srgbClr val="4C4845"/>
                </a:solidFill>
                <a:effectLst/>
              </a:rPr>
              <a:t> do </a:t>
            </a:r>
            <a:r>
              <a:rPr lang="de-DE" sz="2000" b="0" i="0" u="none" strike="noStrike" dirty="0" err="1">
                <a:solidFill>
                  <a:srgbClr val="4C4845"/>
                </a:solidFill>
                <a:effectLst/>
              </a:rPr>
              <a:t>país</a:t>
            </a:r>
            <a:r>
              <a:rPr lang="de-DE" sz="2000" b="0" i="0" u="none" strike="noStrike" dirty="0">
                <a:solidFill>
                  <a:srgbClr val="4C4845"/>
                </a:solidFill>
                <a:effectLst/>
              </a:rPr>
              <a:t>, </a:t>
            </a:r>
            <a:r>
              <a:rPr lang="de-DE" sz="2000" b="0" i="0" u="none" strike="noStrike" dirty="0" err="1">
                <a:solidFill>
                  <a:srgbClr val="4C4845"/>
                </a:solidFill>
                <a:effectLst/>
              </a:rPr>
              <a:t>por</a:t>
            </a:r>
            <a:r>
              <a:rPr lang="de-DE" sz="2000" b="0" i="0" u="none" strike="noStrike" dirty="0">
                <a:solidFill>
                  <a:srgbClr val="4C4845"/>
                </a:solidFill>
                <a:effectLst/>
              </a:rPr>
              <a:t> </a:t>
            </a:r>
            <a:r>
              <a:rPr lang="de-DE" sz="2000" b="0" i="0" u="none" strike="noStrike" dirty="0" err="1">
                <a:solidFill>
                  <a:srgbClr val="4C4845"/>
                </a:solidFill>
                <a:effectLst/>
              </a:rPr>
              <a:t>exemplo</a:t>
            </a:r>
            <a:r>
              <a:rPr lang="de-DE" sz="2000" b="0" i="0" u="none" strike="noStrike" dirty="0">
                <a:solidFill>
                  <a:srgbClr val="4C4845"/>
                </a:solidFill>
                <a:effectLst/>
              </a:rPr>
              <a:t>, </a:t>
            </a:r>
            <a:r>
              <a:rPr lang="de-DE" sz="2000" b="0" i="0" u="none" strike="noStrike" dirty="0" err="1">
                <a:solidFill>
                  <a:srgbClr val="4C4845"/>
                </a:solidFill>
                <a:effectLst/>
              </a:rPr>
              <a:t>nível</a:t>
            </a:r>
            <a:r>
              <a:rPr lang="de-DE" sz="2000" b="0" i="0" u="none" strike="noStrike" dirty="0">
                <a:solidFill>
                  <a:srgbClr val="4C4845"/>
                </a:solidFill>
                <a:effectLst/>
              </a:rPr>
              <a:t> de </a:t>
            </a:r>
            <a:r>
              <a:rPr lang="de-DE" sz="2000" b="0" i="0" u="none" strike="noStrike" dirty="0" err="1">
                <a:solidFill>
                  <a:srgbClr val="4C4845"/>
                </a:solidFill>
                <a:effectLst/>
              </a:rPr>
              <a:t>habilidades</a:t>
            </a:r>
            <a:r>
              <a:rPr lang="de-DE" sz="2000" b="0" i="0" u="none" strike="noStrike" dirty="0">
                <a:solidFill>
                  <a:srgbClr val="4C4845"/>
                </a:solidFill>
                <a:effectLst/>
              </a:rPr>
              <a:t> </a:t>
            </a:r>
            <a:r>
              <a:rPr lang="de-DE" sz="2000" b="0" i="0" u="none" strike="noStrike" dirty="0" err="1">
                <a:solidFill>
                  <a:srgbClr val="4C4845"/>
                </a:solidFill>
                <a:effectLst/>
              </a:rPr>
              <a:t>e</a:t>
            </a:r>
            <a:r>
              <a:rPr lang="de-DE" sz="2000" b="0" i="0" u="none" strike="noStrike" dirty="0">
                <a:solidFill>
                  <a:srgbClr val="4C4845"/>
                </a:solidFill>
                <a:effectLst/>
              </a:rPr>
              <a:t> </a:t>
            </a:r>
            <a:r>
              <a:rPr lang="de-DE" sz="2000" b="0" i="0" u="none" strike="noStrike" dirty="0" err="1">
                <a:solidFill>
                  <a:srgbClr val="4C4845"/>
                </a:solidFill>
                <a:effectLst/>
              </a:rPr>
              <a:t>recursos</a:t>
            </a:r>
            <a:r>
              <a:rPr lang="de-DE" sz="2000" b="0" i="0" u="none" strike="noStrike" dirty="0">
                <a:solidFill>
                  <a:srgbClr val="4C4845"/>
                </a:solidFill>
                <a:effectLst/>
              </a:rPr>
              <a:t>, </a:t>
            </a:r>
            <a:r>
              <a:rPr lang="de-DE" sz="2000" b="0" i="0" u="none" strike="noStrike" dirty="0" err="1">
                <a:solidFill>
                  <a:srgbClr val="4C4845"/>
                </a:solidFill>
                <a:effectLst/>
              </a:rPr>
              <a:t>localização</a:t>
            </a:r>
            <a:r>
              <a:rPr lang="de-DE" sz="2000" b="0" i="0" u="none" strike="noStrike" dirty="0">
                <a:solidFill>
                  <a:srgbClr val="4C4845"/>
                </a:solidFill>
                <a:effectLst/>
              </a:rPr>
              <a:t> das </a:t>
            </a:r>
            <a:r>
              <a:rPr lang="de-DE" sz="2000" b="0" i="0" u="none" strike="noStrike" dirty="0" err="1">
                <a:solidFill>
                  <a:srgbClr val="4C4845"/>
                </a:solidFill>
                <a:effectLst/>
              </a:rPr>
              <a:t>habilidades</a:t>
            </a:r>
            <a:r>
              <a:rPr lang="de-DE" sz="2000" b="0" i="0" u="none" strike="noStrike" dirty="0">
                <a:solidFill>
                  <a:srgbClr val="4C4845"/>
                </a:solidFill>
                <a:effectLst/>
              </a:rPr>
              <a:t> </a:t>
            </a:r>
            <a:r>
              <a:rPr lang="de-DE" sz="2000" b="0" i="0" u="none" strike="noStrike" dirty="0" err="1">
                <a:solidFill>
                  <a:srgbClr val="4C4845"/>
                </a:solidFill>
                <a:effectLst/>
              </a:rPr>
              <a:t>dentro</a:t>
            </a:r>
            <a:r>
              <a:rPr lang="de-DE" sz="2000" b="0" i="0" u="none" strike="noStrike" dirty="0">
                <a:solidFill>
                  <a:srgbClr val="4C4845"/>
                </a:solidFill>
                <a:effectLst/>
              </a:rPr>
              <a:t> </a:t>
            </a:r>
            <a:r>
              <a:rPr lang="de-DE" sz="2000" b="0" i="0" u="none" strike="noStrike" dirty="0" err="1">
                <a:solidFill>
                  <a:srgbClr val="4C4845"/>
                </a:solidFill>
                <a:effectLst/>
              </a:rPr>
              <a:t>ou</a:t>
            </a:r>
            <a:r>
              <a:rPr lang="de-DE" sz="2000" b="0" i="0" u="none" strike="noStrike" dirty="0">
                <a:solidFill>
                  <a:srgbClr val="4C4845"/>
                </a:solidFill>
                <a:effectLst/>
              </a:rPr>
              <a:t> </a:t>
            </a:r>
            <a:r>
              <a:rPr lang="de-DE" sz="2000" b="0" i="0" u="none" strike="noStrike" dirty="0" err="1">
                <a:solidFill>
                  <a:srgbClr val="4C4845"/>
                </a:solidFill>
                <a:effectLst/>
              </a:rPr>
              <a:t>fora</a:t>
            </a:r>
            <a:r>
              <a:rPr lang="de-DE" sz="2000" b="0" i="0" u="none" strike="noStrike" dirty="0">
                <a:solidFill>
                  <a:srgbClr val="4C4845"/>
                </a:solidFill>
                <a:effectLst/>
              </a:rPr>
              <a:t> da </a:t>
            </a:r>
            <a:r>
              <a:rPr lang="de-DE" sz="2000" b="0" i="0" u="none" strike="noStrike" dirty="0" err="1">
                <a:solidFill>
                  <a:srgbClr val="4C4845"/>
                </a:solidFill>
                <a:effectLst/>
              </a:rPr>
              <a:t>administração</a:t>
            </a:r>
            <a:r>
              <a:rPr lang="de-DE" sz="2000" b="0" i="0" u="none" strike="noStrike" dirty="0">
                <a:solidFill>
                  <a:srgbClr val="4C4845"/>
                </a:solidFill>
                <a:effectLst/>
              </a:rPr>
              <a:t>, </a:t>
            </a:r>
            <a:r>
              <a:rPr lang="de-DE" sz="2000" b="0" i="0" u="none" strike="noStrike" dirty="0" err="1">
                <a:solidFill>
                  <a:srgbClr val="4C4845"/>
                </a:solidFill>
                <a:effectLst/>
              </a:rPr>
              <a:t>nível</a:t>
            </a:r>
            <a:r>
              <a:rPr lang="de-DE" sz="2000" b="0" i="0" u="none" strike="noStrike" dirty="0">
                <a:solidFill>
                  <a:srgbClr val="4C4845"/>
                </a:solidFill>
                <a:effectLst/>
              </a:rPr>
              <a:t> de </a:t>
            </a:r>
            <a:r>
              <a:rPr lang="de-DE" sz="2000" b="0" i="0" u="none" strike="noStrike" dirty="0" err="1">
                <a:solidFill>
                  <a:srgbClr val="4C4845"/>
                </a:solidFill>
                <a:effectLst/>
              </a:rPr>
              <a:t>consenso</a:t>
            </a:r>
            <a:r>
              <a:rPr lang="de-DE" sz="2000" b="0" i="0" u="none" strike="noStrike" dirty="0">
                <a:solidFill>
                  <a:srgbClr val="4C4845"/>
                </a:solidFill>
                <a:effectLst/>
              </a:rPr>
              <a:t> entre </a:t>
            </a:r>
            <a:r>
              <a:rPr lang="de-DE" sz="2000" b="0" i="0" u="none" strike="noStrike" dirty="0" err="1">
                <a:solidFill>
                  <a:srgbClr val="4C4845"/>
                </a:solidFill>
                <a:effectLst/>
              </a:rPr>
              <a:t>as</a:t>
            </a:r>
            <a:r>
              <a:rPr lang="de-DE" sz="2000" b="0" i="0" u="none" strike="noStrike" dirty="0">
                <a:solidFill>
                  <a:srgbClr val="4C4845"/>
                </a:solidFill>
                <a:effectLst/>
              </a:rPr>
              <a:t> </a:t>
            </a:r>
            <a:r>
              <a:rPr lang="de-DE" sz="2000" b="0" i="0" u="none" strike="noStrike" dirty="0" err="1">
                <a:solidFill>
                  <a:srgbClr val="4C4845"/>
                </a:solidFill>
                <a:effectLst/>
              </a:rPr>
              <a:t>partes</a:t>
            </a:r>
            <a:r>
              <a:rPr lang="de-DE" sz="2000" b="0" i="0" u="none" strike="noStrike" dirty="0">
                <a:solidFill>
                  <a:srgbClr val="4C4845"/>
                </a:solidFill>
                <a:effectLst/>
              </a:rPr>
              <a:t> </a:t>
            </a:r>
            <a:r>
              <a:rPr lang="de-DE" sz="2000" b="0" i="0" u="none" strike="noStrike" dirty="0" err="1">
                <a:solidFill>
                  <a:srgbClr val="4C4845"/>
                </a:solidFill>
                <a:effectLst/>
              </a:rPr>
              <a:t>interessadas</a:t>
            </a:r>
            <a:r>
              <a:rPr lang="de-DE" sz="2000" b="0" i="0" u="none" strike="noStrike" dirty="0">
                <a:solidFill>
                  <a:srgbClr val="4C4845"/>
                </a:solidFill>
                <a:effectLst/>
              </a:rPr>
              <a:t> </a:t>
            </a:r>
            <a:r>
              <a:rPr lang="de-DE" sz="2000" b="0" i="0" u="none" strike="noStrike" dirty="0" err="1">
                <a:solidFill>
                  <a:srgbClr val="4C4845"/>
                </a:solidFill>
                <a:effectLst/>
              </a:rPr>
              <a:t>externas</a:t>
            </a:r>
            <a:endParaRPr lang="de-DE" sz="2000" b="0" i="0" u="none" strike="noStrike" dirty="0">
              <a:solidFill>
                <a:srgbClr val="4C4845"/>
              </a:solidFill>
              <a:effectLst/>
            </a:endParaRPr>
          </a:p>
          <a:p>
            <a:endParaRPr lang="en-US" sz="2000" dirty="0">
              <a:solidFill>
                <a:srgbClr val="4C4845"/>
              </a:solidFill>
            </a:endParaRPr>
          </a:p>
        </p:txBody>
      </p:sp>
      <p:sp>
        <p:nvSpPr>
          <p:cNvPr id="3" name="Titel 2">
            <a:extLst>
              <a:ext uri="{FF2B5EF4-FFF2-40B4-BE49-F238E27FC236}">
                <a16:creationId xmlns:a16="http://schemas.microsoft.com/office/drawing/2014/main" id="{E6C20E60-A24B-32F6-4BF1-6BCC8F879AA0}"/>
              </a:ext>
            </a:extLst>
          </p:cNvPr>
          <p:cNvSpPr>
            <a:spLocks noGrp="1"/>
          </p:cNvSpPr>
          <p:nvPr>
            <p:ph type="title"/>
          </p:nvPr>
        </p:nvSpPr>
        <p:spPr/>
        <p:txBody>
          <a:bodyPr/>
          <a:lstStyle/>
          <a:p>
            <a:r>
              <a:rPr lang="en-US" dirty="0" err="1"/>
              <a:t>Governança</a:t>
            </a:r>
            <a:r>
              <a:rPr lang="en-US" dirty="0"/>
              <a:t> da RIA</a:t>
            </a:r>
          </a:p>
        </p:txBody>
      </p:sp>
    </p:spTree>
    <p:extLst>
      <p:ext uri="{BB962C8B-B14F-4D97-AF65-F5344CB8AC3E}">
        <p14:creationId xmlns:p14="http://schemas.microsoft.com/office/powerpoint/2010/main" val="282780157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2444</Words>
  <Application>Microsoft Macintosh PowerPoint</Application>
  <PresentationFormat>Breitbild</PresentationFormat>
  <Paragraphs>253</Paragraphs>
  <Slides>14</Slides>
  <Notes>12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14</vt:i4>
      </vt:variant>
    </vt:vector>
  </HeadingPairs>
  <TitlesOfParts>
    <vt:vector size="21" baseType="lpstr">
      <vt:lpstr>Aptos</vt:lpstr>
      <vt:lpstr>Arial</vt:lpstr>
      <vt:lpstr>Calibri</vt:lpstr>
      <vt:lpstr>Calibri Light</vt:lpstr>
      <vt:lpstr>Wingdings</vt:lpstr>
      <vt:lpstr>Office Theme</vt:lpstr>
      <vt:lpstr>Custom Design</vt:lpstr>
      <vt:lpstr>PowerPoint-Präsentation</vt:lpstr>
      <vt:lpstr>PowerPoint-Präsentation</vt:lpstr>
      <vt:lpstr>Papéis e responsabilidades em RIA</vt:lpstr>
      <vt:lpstr>Níveis de implementação</vt:lpstr>
      <vt:lpstr>Compromisso e adesão à RIA</vt:lpstr>
      <vt:lpstr>Compromisso do governo com a RIA (1)</vt:lpstr>
      <vt:lpstr>Compromisso do governo com a RIA (2)</vt:lpstr>
      <vt:lpstr>Compromisso do governo com a RIA (3)</vt:lpstr>
      <vt:lpstr>Governança da RIA</vt:lpstr>
      <vt:lpstr>Governança da RIA</vt:lpstr>
      <vt:lpstr>Abordagens sobre RIA devem ser adequadas à finalidade</vt:lpstr>
      <vt:lpstr>Alocação de responsabilidades para RIA</vt:lpstr>
      <vt:lpstr>Recursos</vt:lpstr>
      <vt:lpstr>PowerPoint-Präsentation</vt:lpstr>
    </vt:vector>
  </TitlesOfParts>
  <Company>UNIDO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MONACO, Karin</dc:creator>
  <cp:lastModifiedBy>Siglinde Kaiser</cp:lastModifiedBy>
  <cp:revision>77</cp:revision>
  <cp:lastPrinted>2024-07-26T16:52:41Z</cp:lastPrinted>
  <dcterms:created xsi:type="dcterms:W3CDTF">2020-10-28T15:42:47Z</dcterms:created>
  <dcterms:modified xsi:type="dcterms:W3CDTF">2024-10-29T15:49:34Z</dcterms:modified>
</cp:coreProperties>
</file>